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11"/>
  </p:notesMasterIdLst>
  <p:handoutMasterIdLst>
    <p:handoutMasterId r:id="rId12"/>
  </p:handoutMasterIdLst>
  <p:sldIdLst>
    <p:sldId id="258" r:id="rId7"/>
    <p:sldId id="480" r:id="rId8"/>
    <p:sldId id="274" r:id="rId9"/>
    <p:sldId id="268" r:id="rId10"/>
  </p:sldIdLst>
  <p:sldSz cx="9144000" cy="5143500" type="screen16x9"/>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5638"/>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92" autoAdjust="0"/>
  </p:normalViewPr>
  <p:slideViewPr>
    <p:cSldViewPr snapToGrid="0" snapToObjects="1">
      <p:cViewPr varScale="1">
        <p:scale>
          <a:sx n="84" d="100"/>
          <a:sy n="84" d="100"/>
        </p:scale>
        <p:origin x="772"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A5557-1C6B-4608-9BF7-AD13340B15BD}" type="doc">
      <dgm:prSet loTypeId="urn:microsoft.com/office/officeart/2005/8/layout/cycle8" loCatId="cycle" qsTypeId="urn:microsoft.com/office/officeart/2005/8/quickstyle/simple1" qsCatId="simple" csTypeId="urn:microsoft.com/office/officeart/2005/8/colors/accent1_2" csCatId="accent1" phldr="1"/>
      <dgm:spPr/>
    </dgm:pt>
    <dgm:pt modelId="{C6D9B4BF-094B-4FCA-B597-B7E62C3AC286}">
      <dgm:prSet phldrT="[Text]"/>
      <dgm:spPr/>
      <dgm:t>
        <a:bodyPr/>
        <a:lstStyle/>
        <a:p>
          <a:r>
            <a:rPr lang="en-GB" dirty="0"/>
            <a:t>Integration </a:t>
          </a:r>
        </a:p>
      </dgm:t>
    </dgm:pt>
    <dgm:pt modelId="{A0036A7D-CA75-4BC6-A403-EB8CE64FA658}" type="parTrans" cxnId="{E7EDFB03-5801-46BD-A6A0-A1870421848F}">
      <dgm:prSet/>
      <dgm:spPr/>
      <dgm:t>
        <a:bodyPr/>
        <a:lstStyle/>
        <a:p>
          <a:endParaRPr lang="en-GB"/>
        </a:p>
      </dgm:t>
    </dgm:pt>
    <dgm:pt modelId="{3AAF71AC-BF47-420E-AEEE-13D17E0ACC19}" type="sibTrans" cxnId="{E7EDFB03-5801-46BD-A6A0-A1870421848F}">
      <dgm:prSet/>
      <dgm:spPr/>
      <dgm:t>
        <a:bodyPr/>
        <a:lstStyle/>
        <a:p>
          <a:endParaRPr lang="en-GB"/>
        </a:p>
      </dgm:t>
    </dgm:pt>
    <dgm:pt modelId="{AF85FC89-932D-449F-A6BB-8E5B73870991}">
      <dgm:prSet phldrT="[Text]"/>
      <dgm:spPr/>
      <dgm:t>
        <a:bodyPr/>
        <a:lstStyle/>
        <a:p>
          <a:r>
            <a:rPr lang="en-GB" dirty="0"/>
            <a:t>Social mobility </a:t>
          </a:r>
        </a:p>
      </dgm:t>
    </dgm:pt>
    <dgm:pt modelId="{48B2ED63-5EC3-410A-AC94-E498130696CD}" type="parTrans" cxnId="{9D68730F-9C78-48A0-9F39-345E0D2F42DD}">
      <dgm:prSet/>
      <dgm:spPr/>
      <dgm:t>
        <a:bodyPr/>
        <a:lstStyle/>
        <a:p>
          <a:endParaRPr lang="en-GB"/>
        </a:p>
      </dgm:t>
    </dgm:pt>
    <dgm:pt modelId="{5B392107-A73C-48A6-85BE-14B3E0DA4803}" type="sibTrans" cxnId="{9D68730F-9C78-48A0-9F39-345E0D2F42DD}">
      <dgm:prSet/>
      <dgm:spPr/>
      <dgm:t>
        <a:bodyPr/>
        <a:lstStyle/>
        <a:p>
          <a:endParaRPr lang="en-GB"/>
        </a:p>
      </dgm:t>
    </dgm:pt>
    <dgm:pt modelId="{EB963E04-EB41-4D70-BABF-1F835F464C80}">
      <dgm:prSet phldrT="[Text]"/>
      <dgm:spPr/>
      <dgm:t>
        <a:bodyPr/>
        <a:lstStyle/>
        <a:p>
          <a:r>
            <a:rPr lang="en-GB" dirty="0"/>
            <a:t>Inclusion </a:t>
          </a:r>
        </a:p>
      </dgm:t>
    </dgm:pt>
    <dgm:pt modelId="{DCC1E808-DEBD-4C50-AE85-B1F7A0DEF67B}" type="parTrans" cxnId="{28D4E089-C9DC-492D-8FBD-4E28E2C0A9CD}">
      <dgm:prSet/>
      <dgm:spPr/>
      <dgm:t>
        <a:bodyPr/>
        <a:lstStyle/>
        <a:p>
          <a:endParaRPr lang="en-GB"/>
        </a:p>
      </dgm:t>
    </dgm:pt>
    <dgm:pt modelId="{E5955C49-36FF-4031-A722-F69EE7D714A5}" type="sibTrans" cxnId="{28D4E089-C9DC-492D-8FBD-4E28E2C0A9CD}">
      <dgm:prSet/>
      <dgm:spPr/>
      <dgm:t>
        <a:bodyPr/>
        <a:lstStyle/>
        <a:p>
          <a:endParaRPr lang="en-GB"/>
        </a:p>
      </dgm:t>
    </dgm:pt>
    <dgm:pt modelId="{E2332F98-5452-467F-BC6F-28FCE31773BE}" type="pres">
      <dgm:prSet presAssocID="{8B4A5557-1C6B-4608-9BF7-AD13340B15BD}" presName="compositeShape" presStyleCnt="0">
        <dgm:presLayoutVars>
          <dgm:chMax val="7"/>
          <dgm:dir/>
          <dgm:resizeHandles val="exact"/>
        </dgm:presLayoutVars>
      </dgm:prSet>
      <dgm:spPr/>
    </dgm:pt>
    <dgm:pt modelId="{E442C4C0-90E2-4B36-9315-87DD0A824734}" type="pres">
      <dgm:prSet presAssocID="{8B4A5557-1C6B-4608-9BF7-AD13340B15BD}" presName="wedge1" presStyleLbl="node1" presStyleIdx="0" presStyleCnt="3"/>
      <dgm:spPr/>
    </dgm:pt>
    <dgm:pt modelId="{71C18C42-5CC1-45CC-8745-09E0881CD344}" type="pres">
      <dgm:prSet presAssocID="{8B4A5557-1C6B-4608-9BF7-AD13340B15BD}" presName="dummy1a" presStyleCnt="0"/>
      <dgm:spPr/>
    </dgm:pt>
    <dgm:pt modelId="{87656FE0-A089-41A0-A086-1CBB4F447519}" type="pres">
      <dgm:prSet presAssocID="{8B4A5557-1C6B-4608-9BF7-AD13340B15BD}" presName="dummy1b" presStyleCnt="0"/>
      <dgm:spPr/>
    </dgm:pt>
    <dgm:pt modelId="{DD378415-BC3E-40F3-A4AD-787A09476F87}" type="pres">
      <dgm:prSet presAssocID="{8B4A5557-1C6B-4608-9BF7-AD13340B15BD}" presName="wedge1Tx" presStyleLbl="node1" presStyleIdx="0" presStyleCnt="3">
        <dgm:presLayoutVars>
          <dgm:chMax val="0"/>
          <dgm:chPref val="0"/>
          <dgm:bulletEnabled val="1"/>
        </dgm:presLayoutVars>
      </dgm:prSet>
      <dgm:spPr/>
    </dgm:pt>
    <dgm:pt modelId="{9D3DCFC7-65BF-4989-AA24-A40FC5CB1EDF}" type="pres">
      <dgm:prSet presAssocID="{8B4A5557-1C6B-4608-9BF7-AD13340B15BD}" presName="wedge2" presStyleLbl="node1" presStyleIdx="1" presStyleCnt="3"/>
      <dgm:spPr/>
    </dgm:pt>
    <dgm:pt modelId="{D27D1021-893F-41FF-9E55-1C6B8F34FBE1}" type="pres">
      <dgm:prSet presAssocID="{8B4A5557-1C6B-4608-9BF7-AD13340B15BD}" presName="dummy2a" presStyleCnt="0"/>
      <dgm:spPr/>
    </dgm:pt>
    <dgm:pt modelId="{5F60311D-A7CD-4811-AC41-995DADF624D9}" type="pres">
      <dgm:prSet presAssocID="{8B4A5557-1C6B-4608-9BF7-AD13340B15BD}" presName="dummy2b" presStyleCnt="0"/>
      <dgm:spPr/>
    </dgm:pt>
    <dgm:pt modelId="{4F23CE4B-39F3-4613-90E1-84BAC8F48443}" type="pres">
      <dgm:prSet presAssocID="{8B4A5557-1C6B-4608-9BF7-AD13340B15BD}" presName="wedge2Tx" presStyleLbl="node1" presStyleIdx="1" presStyleCnt="3">
        <dgm:presLayoutVars>
          <dgm:chMax val="0"/>
          <dgm:chPref val="0"/>
          <dgm:bulletEnabled val="1"/>
        </dgm:presLayoutVars>
      </dgm:prSet>
      <dgm:spPr/>
    </dgm:pt>
    <dgm:pt modelId="{88E4B11D-9A57-4F4E-84EC-1B2F45C88B0F}" type="pres">
      <dgm:prSet presAssocID="{8B4A5557-1C6B-4608-9BF7-AD13340B15BD}" presName="wedge3" presStyleLbl="node1" presStyleIdx="2" presStyleCnt="3"/>
      <dgm:spPr/>
    </dgm:pt>
    <dgm:pt modelId="{5F9AF0C1-1832-4935-A85E-DD40A9A4D31F}" type="pres">
      <dgm:prSet presAssocID="{8B4A5557-1C6B-4608-9BF7-AD13340B15BD}" presName="dummy3a" presStyleCnt="0"/>
      <dgm:spPr/>
    </dgm:pt>
    <dgm:pt modelId="{B1DBDFA6-DFC7-497C-9EA3-A20319E74743}" type="pres">
      <dgm:prSet presAssocID="{8B4A5557-1C6B-4608-9BF7-AD13340B15BD}" presName="dummy3b" presStyleCnt="0"/>
      <dgm:spPr/>
    </dgm:pt>
    <dgm:pt modelId="{3236C7ED-E340-40A9-BF15-63FAAC0DF6C2}" type="pres">
      <dgm:prSet presAssocID="{8B4A5557-1C6B-4608-9BF7-AD13340B15BD}" presName="wedge3Tx" presStyleLbl="node1" presStyleIdx="2" presStyleCnt="3">
        <dgm:presLayoutVars>
          <dgm:chMax val="0"/>
          <dgm:chPref val="0"/>
          <dgm:bulletEnabled val="1"/>
        </dgm:presLayoutVars>
      </dgm:prSet>
      <dgm:spPr/>
    </dgm:pt>
    <dgm:pt modelId="{7098246E-846B-42B0-80E6-8B7D96F5E94C}" type="pres">
      <dgm:prSet presAssocID="{3AAF71AC-BF47-420E-AEEE-13D17E0ACC19}" presName="arrowWedge1" presStyleLbl="fgSibTrans2D1" presStyleIdx="0" presStyleCnt="3"/>
      <dgm:spPr/>
    </dgm:pt>
    <dgm:pt modelId="{030DEBC1-8BE0-43E8-8168-F1D67676799B}" type="pres">
      <dgm:prSet presAssocID="{5B392107-A73C-48A6-85BE-14B3E0DA4803}" presName="arrowWedge2" presStyleLbl="fgSibTrans2D1" presStyleIdx="1" presStyleCnt="3"/>
      <dgm:spPr/>
    </dgm:pt>
    <dgm:pt modelId="{E13B620A-4CA7-4410-B791-CD0DE0CB8561}" type="pres">
      <dgm:prSet presAssocID="{E5955C49-36FF-4031-A722-F69EE7D714A5}" presName="arrowWedge3" presStyleLbl="fgSibTrans2D1" presStyleIdx="2" presStyleCnt="3"/>
      <dgm:spPr/>
    </dgm:pt>
  </dgm:ptLst>
  <dgm:cxnLst>
    <dgm:cxn modelId="{E7EDFB03-5801-46BD-A6A0-A1870421848F}" srcId="{8B4A5557-1C6B-4608-9BF7-AD13340B15BD}" destId="{C6D9B4BF-094B-4FCA-B597-B7E62C3AC286}" srcOrd="0" destOrd="0" parTransId="{A0036A7D-CA75-4BC6-A403-EB8CE64FA658}" sibTransId="{3AAF71AC-BF47-420E-AEEE-13D17E0ACC19}"/>
    <dgm:cxn modelId="{9D68730F-9C78-48A0-9F39-345E0D2F42DD}" srcId="{8B4A5557-1C6B-4608-9BF7-AD13340B15BD}" destId="{AF85FC89-932D-449F-A6BB-8E5B73870991}" srcOrd="1" destOrd="0" parTransId="{48B2ED63-5EC3-410A-AC94-E498130696CD}" sibTransId="{5B392107-A73C-48A6-85BE-14B3E0DA4803}"/>
    <dgm:cxn modelId="{7146A517-B8F4-4EDB-A7F8-4B48A4BAAC53}" type="presOf" srcId="{AF85FC89-932D-449F-A6BB-8E5B73870991}" destId="{9D3DCFC7-65BF-4989-AA24-A40FC5CB1EDF}" srcOrd="0" destOrd="0" presId="urn:microsoft.com/office/officeart/2005/8/layout/cycle8"/>
    <dgm:cxn modelId="{FF913D49-831C-477C-9446-2FD8DC2306AB}" type="presOf" srcId="{C6D9B4BF-094B-4FCA-B597-B7E62C3AC286}" destId="{E442C4C0-90E2-4B36-9315-87DD0A824734}" srcOrd="0" destOrd="0" presId="urn:microsoft.com/office/officeart/2005/8/layout/cycle8"/>
    <dgm:cxn modelId="{8D717D75-1B0E-4494-90E4-08F9FDD611FE}" type="presOf" srcId="{AF85FC89-932D-449F-A6BB-8E5B73870991}" destId="{4F23CE4B-39F3-4613-90E1-84BAC8F48443}" srcOrd="1" destOrd="0" presId="urn:microsoft.com/office/officeart/2005/8/layout/cycle8"/>
    <dgm:cxn modelId="{28D4E089-C9DC-492D-8FBD-4E28E2C0A9CD}" srcId="{8B4A5557-1C6B-4608-9BF7-AD13340B15BD}" destId="{EB963E04-EB41-4D70-BABF-1F835F464C80}" srcOrd="2" destOrd="0" parTransId="{DCC1E808-DEBD-4C50-AE85-B1F7A0DEF67B}" sibTransId="{E5955C49-36FF-4031-A722-F69EE7D714A5}"/>
    <dgm:cxn modelId="{C65E6195-A652-4859-80E4-02FF119ECB63}" type="presOf" srcId="{C6D9B4BF-094B-4FCA-B597-B7E62C3AC286}" destId="{DD378415-BC3E-40F3-A4AD-787A09476F87}" srcOrd="1" destOrd="0" presId="urn:microsoft.com/office/officeart/2005/8/layout/cycle8"/>
    <dgm:cxn modelId="{328189A5-A672-48A8-966C-61C9C6C7DCCE}" type="presOf" srcId="{EB963E04-EB41-4D70-BABF-1F835F464C80}" destId="{88E4B11D-9A57-4F4E-84EC-1B2F45C88B0F}" srcOrd="0" destOrd="0" presId="urn:microsoft.com/office/officeart/2005/8/layout/cycle8"/>
    <dgm:cxn modelId="{8F741DAE-4155-4C2D-9F0D-211474107B2C}" type="presOf" srcId="{EB963E04-EB41-4D70-BABF-1F835F464C80}" destId="{3236C7ED-E340-40A9-BF15-63FAAC0DF6C2}" srcOrd="1" destOrd="0" presId="urn:microsoft.com/office/officeart/2005/8/layout/cycle8"/>
    <dgm:cxn modelId="{6A9230F6-C021-4B25-8533-7187BDE0802B}" type="presOf" srcId="{8B4A5557-1C6B-4608-9BF7-AD13340B15BD}" destId="{E2332F98-5452-467F-BC6F-28FCE31773BE}" srcOrd="0" destOrd="0" presId="urn:microsoft.com/office/officeart/2005/8/layout/cycle8"/>
    <dgm:cxn modelId="{795DCA9A-CAAC-404D-922A-57E240E79409}" type="presParOf" srcId="{E2332F98-5452-467F-BC6F-28FCE31773BE}" destId="{E442C4C0-90E2-4B36-9315-87DD0A824734}" srcOrd="0" destOrd="0" presId="urn:microsoft.com/office/officeart/2005/8/layout/cycle8"/>
    <dgm:cxn modelId="{DF8EDDB5-19B3-431E-9CA6-A5458C519855}" type="presParOf" srcId="{E2332F98-5452-467F-BC6F-28FCE31773BE}" destId="{71C18C42-5CC1-45CC-8745-09E0881CD344}" srcOrd="1" destOrd="0" presId="urn:microsoft.com/office/officeart/2005/8/layout/cycle8"/>
    <dgm:cxn modelId="{BA7983CF-0871-4298-80C7-E9753763314A}" type="presParOf" srcId="{E2332F98-5452-467F-BC6F-28FCE31773BE}" destId="{87656FE0-A089-41A0-A086-1CBB4F447519}" srcOrd="2" destOrd="0" presId="urn:microsoft.com/office/officeart/2005/8/layout/cycle8"/>
    <dgm:cxn modelId="{B2787FDE-E42C-4A11-85FA-37508737F9DB}" type="presParOf" srcId="{E2332F98-5452-467F-BC6F-28FCE31773BE}" destId="{DD378415-BC3E-40F3-A4AD-787A09476F87}" srcOrd="3" destOrd="0" presId="urn:microsoft.com/office/officeart/2005/8/layout/cycle8"/>
    <dgm:cxn modelId="{AF383789-DC35-4CF7-9021-C78EA794AEFE}" type="presParOf" srcId="{E2332F98-5452-467F-BC6F-28FCE31773BE}" destId="{9D3DCFC7-65BF-4989-AA24-A40FC5CB1EDF}" srcOrd="4" destOrd="0" presId="urn:microsoft.com/office/officeart/2005/8/layout/cycle8"/>
    <dgm:cxn modelId="{DD0457E3-72E0-4C56-8C43-B55DE8239C1C}" type="presParOf" srcId="{E2332F98-5452-467F-BC6F-28FCE31773BE}" destId="{D27D1021-893F-41FF-9E55-1C6B8F34FBE1}" srcOrd="5" destOrd="0" presId="urn:microsoft.com/office/officeart/2005/8/layout/cycle8"/>
    <dgm:cxn modelId="{1FC267BA-5504-46D5-9A13-F67BADD19FD2}" type="presParOf" srcId="{E2332F98-5452-467F-BC6F-28FCE31773BE}" destId="{5F60311D-A7CD-4811-AC41-995DADF624D9}" srcOrd="6" destOrd="0" presId="urn:microsoft.com/office/officeart/2005/8/layout/cycle8"/>
    <dgm:cxn modelId="{0EFC2871-6A4A-4659-B6FB-7EA8484D5726}" type="presParOf" srcId="{E2332F98-5452-467F-BC6F-28FCE31773BE}" destId="{4F23CE4B-39F3-4613-90E1-84BAC8F48443}" srcOrd="7" destOrd="0" presId="urn:microsoft.com/office/officeart/2005/8/layout/cycle8"/>
    <dgm:cxn modelId="{B37947DE-B977-49D3-B8E0-93885688ED54}" type="presParOf" srcId="{E2332F98-5452-467F-BC6F-28FCE31773BE}" destId="{88E4B11D-9A57-4F4E-84EC-1B2F45C88B0F}" srcOrd="8" destOrd="0" presId="urn:microsoft.com/office/officeart/2005/8/layout/cycle8"/>
    <dgm:cxn modelId="{39F9A6B0-455A-4072-87D1-96361024B71F}" type="presParOf" srcId="{E2332F98-5452-467F-BC6F-28FCE31773BE}" destId="{5F9AF0C1-1832-4935-A85E-DD40A9A4D31F}" srcOrd="9" destOrd="0" presId="urn:microsoft.com/office/officeart/2005/8/layout/cycle8"/>
    <dgm:cxn modelId="{8E067E2F-88D3-42D1-947C-9508205E84CA}" type="presParOf" srcId="{E2332F98-5452-467F-BC6F-28FCE31773BE}" destId="{B1DBDFA6-DFC7-497C-9EA3-A20319E74743}" srcOrd="10" destOrd="0" presId="urn:microsoft.com/office/officeart/2005/8/layout/cycle8"/>
    <dgm:cxn modelId="{BD81E412-DD36-491D-8796-2182F652D3ED}" type="presParOf" srcId="{E2332F98-5452-467F-BC6F-28FCE31773BE}" destId="{3236C7ED-E340-40A9-BF15-63FAAC0DF6C2}" srcOrd="11" destOrd="0" presId="urn:microsoft.com/office/officeart/2005/8/layout/cycle8"/>
    <dgm:cxn modelId="{C35D35D0-61CA-4D81-B326-796F3E81A98D}" type="presParOf" srcId="{E2332F98-5452-467F-BC6F-28FCE31773BE}" destId="{7098246E-846B-42B0-80E6-8B7D96F5E94C}" srcOrd="12" destOrd="0" presId="urn:microsoft.com/office/officeart/2005/8/layout/cycle8"/>
    <dgm:cxn modelId="{7CDD2BAC-96C5-422B-9C6A-8E8C2668986E}" type="presParOf" srcId="{E2332F98-5452-467F-BC6F-28FCE31773BE}" destId="{030DEBC1-8BE0-43E8-8168-F1D67676799B}" srcOrd="13" destOrd="0" presId="urn:microsoft.com/office/officeart/2005/8/layout/cycle8"/>
    <dgm:cxn modelId="{9C07CBDA-EE56-4CC5-8E45-9FAC09320D7C}" type="presParOf" srcId="{E2332F98-5452-467F-BC6F-28FCE31773BE}" destId="{E13B620A-4CA7-4410-B791-CD0DE0CB8561}"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2C4C0-90E2-4B36-9315-87DD0A824734}">
      <dsp:nvSpPr>
        <dsp:cNvPr id="0" name=""/>
        <dsp:cNvSpPr/>
      </dsp:nvSpPr>
      <dsp:spPr>
        <a:xfrm>
          <a:off x="2748005" y="220614"/>
          <a:ext cx="2851023" cy="2851023"/>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Integration </a:t>
          </a:r>
        </a:p>
      </dsp:txBody>
      <dsp:txXfrm>
        <a:off x="4250563" y="824760"/>
        <a:ext cx="1018222" cy="848518"/>
      </dsp:txXfrm>
    </dsp:sp>
    <dsp:sp modelId="{9D3DCFC7-65BF-4989-AA24-A40FC5CB1EDF}">
      <dsp:nvSpPr>
        <dsp:cNvPr id="0" name=""/>
        <dsp:cNvSpPr/>
      </dsp:nvSpPr>
      <dsp:spPr>
        <a:xfrm>
          <a:off x="2689288" y="322437"/>
          <a:ext cx="2851023" cy="2851023"/>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Social mobility </a:t>
          </a:r>
        </a:p>
      </dsp:txBody>
      <dsp:txXfrm>
        <a:off x="3368103" y="2172208"/>
        <a:ext cx="1527333" cy="746696"/>
      </dsp:txXfrm>
    </dsp:sp>
    <dsp:sp modelId="{88E4B11D-9A57-4F4E-84EC-1B2F45C88B0F}">
      <dsp:nvSpPr>
        <dsp:cNvPr id="0" name=""/>
        <dsp:cNvSpPr/>
      </dsp:nvSpPr>
      <dsp:spPr>
        <a:xfrm>
          <a:off x="2630571" y="220614"/>
          <a:ext cx="2851023" cy="2851023"/>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Inclusion </a:t>
          </a:r>
        </a:p>
      </dsp:txBody>
      <dsp:txXfrm>
        <a:off x="2960814" y="824760"/>
        <a:ext cx="1018222" cy="848518"/>
      </dsp:txXfrm>
    </dsp:sp>
    <dsp:sp modelId="{7098246E-846B-42B0-80E6-8B7D96F5E94C}">
      <dsp:nvSpPr>
        <dsp:cNvPr id="0" name=""/>
        <dsp:cNvSpPr/>
      </dsp:nvSpPr>
      <dsp:spPr>
        <a:xfrm>
          <a:off x="2571749" y="44122"/>
          <a:ext cx="3204006" cy="320400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0DEBC1-8BE0-43E8-8168-F1D67676799B}">
      <dsp:nvSpPr>
        <dsp:cNvPr id="0" name=""/>
        <dsp:cNvSpPr/>
      </dsp:nvSpPr>
      <dsp:spPr>
        <a:xfrm>
          <a:off x="2512796" y="145764"/>
          <a:ext cx="3204006" cy="320400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B620A-4CA7-4410-B791-CD0DE0CB8561}">
      <dsp:nvSpPr>
        <dsp:cNvPr id="0" name=""/>
        <dsp:cNvSpPr/>
      </dsp:nvSpPr>
      <dsp:spPr>
        <a:xfrm>
          <a:off x="2453843" y="44122"/>
          <a:ext cx="3204006" cy="320400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46E350-C24A-400F-8FC5-E536AC760B53}"/>
              </a:ext>
            </a:extLst>
          </p:cNvPr>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a:p>
        </p:txBody>
      </p:sp>
      <p:sp>
        <p:nvSpPr>
          <p:cNvPr id="3" name="Date Placeholder 2">
            <a:extLst>
              <a:ext uri="{FF2B5EF4-FFF2-40B4-BE49-F238E27FC236}">
                <a16:creationId xmlns:a16="http://schemas.microsoft.com/office/drawing/2014/main" id="{51A65D80-879A-42B0-9BD2-2EBD32841312}"/>
              </a:ext>
            </a:extLst>
          </p:cNvPr>
          <p:cNvSpPr>
            <a:spLocks noGrp="1"/>
          </p:cNvSpPr>
          <p:nvPr>
            <p:ph type="dt" sz="quarter" idx="1"/>
          </p:nvPr>
        </p:nvSpPr>
        <p:spPr>
          <a:xfrm>
            <a:off x="4023092" y="0"/>
            <a:ext cx="3077739" cy="513508"/>
          </a:xfrm>
          <a:prstGeom prst="rect">
            <a:avLst/>
          </a:prstGeom>
        </p:spPr>
        <p:txBody>
          <a:bodyPr vert="horz" lIns="99066" tIns="49533" rIns="99066" bIns="49533" rtlCol="0"/>
          <a:lstStyle>
            <a:lvl1pPr algn="r">
              <a:defRPr sz="1300"/>
            </a:lvl1pPr>
          </a:lstStyle>
          <a:p>
            <a:fld id="{145DBBA7-AC64-41BB-902A-863E5FB79D6F}" type="datetimeFigureOut">
              <a:rPr lang="en-GB" smtClean="0"/>
              <a:t>04/05/2023</a:t>
            </a:fld>
            <a:endParaRPr lang="en-GB"/>
          </a:p>
        </p:txBody>
      </p:sp>
      <p:sp>
        <p:nvSpPr>
          <p:cNvPr id="4" name="Footer Placeholder 3">
            <a:extLst>
              <a:ext uri="{FF2B5EF4-FFF2-40B4-BE49-F238E27FC236}">
                <a16:creationId xmlns:a16="http://schemas.microsoft.com/office/drawing/2014/main" id="{29FBF1A9-F9BA-438B-BC2B-288271EAE5D2}"/>
              </a:ext>
            </a:extLst>
          </p:cNvPr>
          <p:cNvSpPr>
            <a:spLocks noGrp="1"/>
          </p:cNvSpPr>
          <p:nvPr>
            <p:ph type="ftr" sz="quarter" idx="2"/>
            <p:custDataLst>
              <p:tags r:id="rId2"/>
            </p:custDataLst>
          </p:nvPr>
        </p:nvSpPr>
        <p:spPr>
          <a:xfrm>
            <a:off x="0" y="9721107"/>
            <a:ext cx="7102475" cy="513507"/>
          </a:xfrm>
          <a:prstGeom prst="rect">
            <a:avLst/>
          </a:prstGeom>
        </p:spPr>
        <p:txBody>
          <a:bodyPr vert="horz" lIns="99066" tIns="49533" rIns="99066" bIns="49533" rtlCol="0" anchor="b"/>
          <a:lstStyle>
            <a:lvl1pPr algn="l">
              <a:defRPr sz="1300"/>
            </a:lvl1pPr>
          </a:lstStyle>
          <a:p>
            <a:pPr algn="ctr"/>
            <a:r>
              <a:rPr lang="en-GB" sz="1200">
                <a:solidFill>
                  <a:srgbClr val="0000FF"/>
                </a:solidFill>
                <a:latin typeface="Arial" panose="020B0604020202020204" pitchFamily="34" charset="0"/>
              </a:rPr>
              <a:t>OFFICIAL</a:t>
            </a:r>
          </a:p>
        </p:txBody>
      </p:sp>
      <p:sp>
        <p:nvSpPr>
          <p:cNvPr id="5" name="Slide Number Placeholder 4">
            <a:extLst>
              <a:ext uri="{FF2B5EF4-FFF2-40B4-BE49-F238E27FC236}">
                <a16:creationId xmlns:a16="http://schemas.microsoft.com/office/drawing/2014/main" id="{37A01012-C868-448B-B0AE-C4C9F33F524C}"/>
              </a:ext>
            </a:extLst>
          </p:cNvPr>
          <p:cNvSpPr>
            <a:spLocks noGrp="1"/>
          </p:cNvSpPr>
          <p:nvPr>
            <p:ph type="sldNum" sz="quarter" idx="3"/>
          </p:nvPr>
        </p:nvSpPr>
        <p:spPr>
          <a:xfrm>
            <a:off x="4023092" y="9721107"/>
            <a:ext cx="3077739" cy="513507"/>
          </a:xfrm>
          <a:prstGeom prst="rect">
            <a:avLst/>
          </a:prstGeom>
        </p:spPr>
        <p:txBody>
          <a:bodyPr vert="horz" lIns="99066" tIns="49533" rIns="99066" bIns="49533" rtlCol="0" anchor="b"/>
          <a:lstStyle>
            <a:lvl1pPr algn="r">
              <a:defRPr sz="1300"/>
            </a:lvl1pPr>
          </a:lstStyle>
          <a:p>
            <a:fld id="{7904205D-0BF4-4D36-A1C5-68EB8FF61548}" type="slidenum">
              <a:rPr lang="en-GB" smtClean="0"/>
              <a:t>‹#›</a:t>
            </a:fld>
            <a:endParaRPr lang="en-GB"/>
          </a:p>
        </p:txBody>
      </p:sp>
    </p:spTree>
    <p:extLst>
      <p:ext uri="{BB962C8B-B14F-4D97-AF65-F5344CB8AC3E}">
        <p14:creationId xmlns:p14="http://schemas.microsoft.com/office/powerpoint/2010/main" val="41050433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3C76B57-FED3-4954-9DBF-CA40339355BB}" type="datetimeFigureOut">
              <a:rPr lang="en-GB" smtClean="0"/>
              <a:t>04/05/2023</a:t>
            </a:fld>
            <a:endParaRPr lang="en-GB"/>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2"/>
            </p:custDataLst>
          </p:nvPr>
        </p:nvSpPr>
        <p:spPr>
          <a:xfrm>
            <a:off x="0" y="9721107"/>
            <a:ext cx="7102475" cy="513507"/>
          </a:xfrm>
          <a:prstGeom prst="rect">
            <a:avLst/>
          </a:prstGeom>
        </p:spPr>
        <p:txBody>
          <a:bodyPr vert="horz" lIns="99066" tIns="49533" rIns="99066" bIns="49533" rtlCol="0" anchor="b"/>
          <a:lstStyle>
            <a:lvl1pPr algn="ctr">
              <a:defRPr lang="en-GB" sz="1200" b="0" i="0" u="none">
                <a:solidFill>
                  <a:srgbClr val="0000FF"/>
                </a:solidFill>
                <a:latin typeface="Arial" panose="020B0604020202020204" pitchFamily="34" charset="0"/>
              </a:defRPr>
            </a:lvl1pPr>
          </a:lstStyle>
          <a:p>
            <a:r>
              <a:rPr lang="en-GB"/>
              <a:t>OFFICIAL</a:t>
            </a:r>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BDFD9D98-9621-40B6-AA79-18AF73E690C9}" type="slidenum">
              <a:rPr lang="en-GB" smtClean="0"/>
              <a:t>‹#›</a:t>
            </a:fld>
            <a:endParaRPr lang="en-GB"/>
          </a:p>
        </p:txBody>
      </p:sp>
    </p:spTree>
    <p:extLst>
      <p:ext uri="{BB962C8B-B14F-4D97-AF65-F5344CB8AC3E}">
        <p14:creationId xmlns:p14="http://schemas.microsoft.com/office/powerpoint/2010/main" val="17387703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OFFICIAL</a:t>
            </a:r>
          </a:p>
        </p:txBody>
      </p:sp>
      <p:sp>
        <p:nvSpPr>
          <p:cNvPr id="6" name="Slide Number Placeholder 5"/>
          <p:cNvSpPr>
            <a:spLocks noGrp="1"/>
          </p:cNvSpPr>
          <p:nvPr>
            <p:ph type="sldNum" sz="quarter" idx="5"/>
          </p:nvPr>
        </p:nvSpPr>
        <p:spPr/>
        <p:txBody>
          <a:bodyPr/>
          <a:lstStyle/>
          <a:p>
            <a:fld id="{BDFD9D98-9621-40B6-AA79-18AF73E690C9}" type="slidenum">
              <a:rPr lang="en-GB" smtClean="0"/>
              <a:t>1</a:t>
            </a:fld>
            <a:endParaRPr lang="en-GB"/>
          </a:p>
        </p:txBody>
      </p:sp>
    </p:spTree>
    <p:extLst>
      <p:ext uri="{BB962C8B-B14F-4D97-AF65-F5344CB8AC3E}">
        <p14:creationId xmlns:p14="http://schemas.microsoft.com/office/powerpoint/2010/main" val="10752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t>OFFICIAL</a:t>
            </a: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FD9D98-9621-40B6-AA79-18AF73E690C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77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Market Engagement event is so close to the Summer Holidays, it would sadly not give us enough time to take their provider feedback and suggestions in to account, when writing the spec &amp; other Procurement documents. December would give us more time to create a more appealing opportunity for them to bid for</a:t>
            </a:r>
          </a:p>
          <a:p>
            <a:endParaRPr lang="en-GB" sz="1800" dirty="0">
              <a:effectLst/>
              <a:latin typeface="Calibri" panose="020F0502020204030204" pitchFamily="34" charset="0"/>
            </a:endParaRPr>
          </a:p>
          <a:p>
            <a:r>
              <a:rPr lang="en-GB" dirty="0"/>
              <a:t>Cost effectiveness – PRESSURES FROM DfE TARGET </a:t>
            </a:r>
            <a:r>
              <a:rPr lang="en-GB" dirty="0">
                <a:highlight>
                  <a:srgbClr val="FFFF00"/>
                </a:highlight>
              </a:rPr>
              <a:t>aim is to reach 30% of eligible children and young people. We have approximately 8500K FSM – 2,500 approx.  HAF budget is 500K for summer period.  £12.50 (Previous average of around £20 - TARGET bids would be sitting between 10-15 per session)</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OFFICIAL</a:t>
            </a:r>
          </a:p>
        </p:txBody>
      </p:sp>
      <p:sp>
        <p:nvSpPr>
          <p:cNvPr id="6" name="Slide Number Placeholder 5"/>
          <p:cNvSpPr>
            <a:spLocks noGrp="1"/>
          </p:cNvSpPr>
          <p:nvPr>
            <p:ph type="sldNum" sz="quarter" idx="5"/>
          </p:nvPr>
        </p:nvSpPr>
        <p:spPr/>
        <p:txBody>
          <a:bodyPr/>
          <a:lstStyle/>
          <a:p>
            <a:fld id="{BDFD9D98-9621-40B6-AA79-18AF73E690C9}" type="slidenum">
              <a:rPr lang="en-GB" smtClean="0"/>
              <a:t>3</a:t>
            </a:fld>
            <a:endParaRPr lang="en-GB"/>
          </a:p>
        </p:txBody>
      </p:sp>
    </p:spTree>
    <p:extLst>
      <p:ext uri="{BB962C8B-B14F-4D97-AF65-F5344CB8AC3E}">
        <p14:creationId xmlns:p14="http://schemas.microsoft.com/office/powerpoint/2010/main" val="421843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custDataLst>
              <p:tags r:id="rId1"/>
            </p:custDataLst>
          </p:nvPr>
        </p:nvSpPr>
        <p:spPr/>
        <p:txBody>
          <a:bodyPr/>
          <a:lstStyle/>
          <a:p>
            <a:r>
              <a:rPr lang="en-GB"/>
              <a:t>OFFICIAL</a:t>
            </a:r>
          </a:p>
        </p:txBody>
      </p:sp>
      <p:sp>
        <p:nvSpPr>
          <p:cNvPr id="6" name="Slide Number Placeholder 5"/>
          <p:cNvSpPr>
            <a:spLocks noGrp="1"/>
          </p:cNvSpPr>
          <p:nvPr>
            <p:ph type="sldNum" sz="quarter" idx="5"/>
          </p:nvPr>
        </p:nvSpPr>
        <p:spPr/>
        <p:txBody>
          <a:bodyPr/>
          <a:lstStyle/>
          <a:p>
            <a:fld id="{BDFD9D98-9621-40B6-AA79-18AF73E690C9}" type="slidenum">
              <a:rPr lang="en-GB" smtClean="0"/>
              <a:t>4</a:t>
            </a:fld>
            <a:endParaRPr lang="en-GB"/>
          </a:p>
        </p:txBody>
      </p:sp>
    </p:spTree>
    <p:extLst>
      <p:ext uri="{BB962C8B-B14F-4D97-AF65-F5344CB8AC3E}">
        <p14:creationId xmlns:p14="http://schemas.microsoft.com/office/powerpoint/2010/main" val="3461484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custDataLst>
              <p:tags r:id="rId1"/>
            </p:custDataLst>
          </p:nvPr>
        </p:nvSpPr>
        <p:spPr>
          <a:xfrm>
            <a:off x="0" y="4767263"/>
            <a:ext cx="9144000" cy="273844"/>
          </a:xfrm>
        </p:spPr>
        <p:txBody>
          <a:bodyPr/>
          <a:lstStyle>
            <a:lvl1pPr>
              <a:defRPr lang="en-GB" sz="1200" b="0" i="0" u="none">
                <a:solidFill>
                  <a:srgbClr val="0000FF"/>
                </a:solidFill>
                <a:latin typeface="Arial" panose="020B0604020202020204" pitchFamily="34" charset="0"/>
              </a:defRPr>
            </a:lvl1pPr>
          </a:lstStyle>
          <a:p>
            <a:r>
              <a:rPr lang="en-GB"/>
              <a:t>OFFICIAL</a:t>
            </a:r>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custDataLst>
              <p:tags r:id="rId1"/>
            </p:custDataLst>
          </p:nvPr>
        </p:nvSpPr>
        <p:spPr>
          <a:xfrm>
            <a:off x="0" y="4767263"/>
            <a:ext cx="9144000" cy="273844"/>
          </a:xfrm>
        </p:spPr>
        <p:txBody>
          <a:bodyPr/>
          <a:lstStyle>
            <a:lvl1pPr>
              <a:defRPr lang="en-GB" sz="1200" b="0" i="0" u="none">
                <a:solidFill>
                  <a:srgbClr val="0000FF"/>
                </a:solidFill>
                <a:latin typeface="Arial" panose="020B0604020202020204" pitchFamily="34" charset="0"/>
              </a:defRPr>
            </a:lvl1pPr>
          </a:lstStyle>
          <a:p>
            <a:r>
              <a:rPr lang="en-GB"/>
              <a:t>OFFICIAL</a:t>
            </a:r>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20431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custDataLst>
              <p:tags r:id="rId1"/>
            </p:custDataLst>
          </p:nvPr>
        </p:nvSpPr>
        <p:spPr>
          <a:xfrm>
            <a:off x="0" y="4767263"/>
            <a:ext cx="9144000" cy="273844"/>
          </a:xfrm>
        </p:spPr>
        <p:txBody>
          <a:bodyPr/>
          <a:lstStyle>
            <a:lvl1pPr>
              <a:defRPr lang="en-GB" sz="1200" b="0" i="0" u="none">
                <a:solidFill>
                  <a:srgbClr val="0000FF"/>
                </a:solidFill>
                <a:latin typeface="Arial" panose="020B0604020202020204" pitchFamily="34" charset="0"/>
              </a:defRPr>
            </a:lvl1pPr>
          </a:lstStyle>
          <a:p>
            <a:r>
              <a:rPr lang="en-GB"/>
              <a:t>OFFICIAL</a:t>
            </a:r>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4263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374747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24350A1-B1F7-B34B-B98B-027DEDA67377}"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126134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24350A1-B1F7-B34B-B98B-027DEDA67377}"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376292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24350A1-B1F7-B34B-B98B-027DEDA67377}"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375912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50A1-B1F7-B34B-B98B-027DEDA67377}"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149002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24350A1-B1F7-B34B-B98B-027DEDA67377}"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145144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custDataLst>
              <p:tags r:id="rId1"/>
            </p:custDataLst>
          </p:nvPr>
        </p:nvSpPr>
        <p:spPr>
          <a:xfrm>
            <a:off x="0" y="4767263"/>
            <a:ext cx="9144000" cy="273844"/>
          </a:xfrm>
        </p:spPr>
        <p:txBody>
          <a:bodyPr/>
          <a:lstStyle>
            <a:lvl1pPr>
              <a:defRPr lang="en-GB" sz="1200" b="0" i="0" u="none">
                <a:solidFill>
                  <a:srgbClr val="0000FF"/>
                </a:solidFill>
                <a:latin typeface="Arial" panose="020B0604020202020204" pitchFamily="34" charset="0"/>
              </a:defRPr>
            </a:lvl1pPr>
          </a:lstStyle>
          <a:p>
            <a:r>
              <a:rPr lang="en-GB"/>
              <a:t>OFFICIAL</a:t>
            </a:r>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24350A1-B1F7-B34B-B98B-027DEDA67377}"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2332334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113993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extLst>
      <p:ext uri="{BB962C8B-B14F-4D97-AF65-F5344CB8AC3E}">
        <p14:creationId xmlns:p14="http://schemas.microsoft.com/office/powerpoint/2010/main" val="116186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4350A1-B1F7-B34B-B98B-027DEDA67377}"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24350A1-B1F7-B34B-B98B-027DEDA67377}"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24350A1-B1F7-B34B-B98B-027DEDA67377}"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24350A1-B1F7-B34B-B98B-027DEDA67377}"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50A1-B1F7-B34B-B98B-027DEDA67377}"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24350A1-B1F7-B34B-B98B-027DEDA67377}"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24350A1-B1F7-B34B-B98B-027DEDA67377}"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130E6-5CFD-D449-93AA-5A2AC7D8AF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4350A1-B1F7-B34B-B98B-027DEDA67377}" type="datetimeFigureOut">
              <a:rPr lang="en-US" smtClean="0"/>
              <a:pPr/>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130E6-5CFD-D449-93AA-5A2AC7D8AFF8}" type="slidenum">
              <a:rPr lang="en-US" smtClean="0"/>
              <a:pPr/>
              <a:t>‹#›</a:t>
            </a:fld>
            <a:endParaRPr lang="en-US"/>
          </a:p>
        </p:txBody>
      </p:sp>
      <p:sp>
        <p:nvSpPr>
          <p:cNvPr id="8" name="TextBox 7">
            <a:extLst>
              <a:ext uri="{FF2B5EF4-FFF2-40B4-BE49-F238E27FC236}">
                <a16:creationId xmlns:a16="http://schemas.microsoft.com/office/drawing/2014/main" id="{757BA255-0C3D-38DD-4946-047FA5C41E18}"/>
              </a:ext>
            </a:extLst>
          </p:cNvPr>
          <p:cNvSpPr txBox="1"/>
          <p:nvPr userDrawn="1">
            <p:extLst>
              <p:ext uri="{1162E1C5-73C7-4A58-AE30-91384D911F3F}">
                <p184:classification xmlns="" xmlns:p184="http://schemas.microsoft.com/office/powerpoint/2018/4/main" val="ftr"/>
              </p:ext>
            </p:extLst>
          </p:nvPr>
        </p:nvSpPr>
        <p:spPr>
          <a:xfrm>
            <a:off x="4228275" y="4960620"/>
            <a:ext cx="730250" cy="182880"/>
          </a:xfrm>
          <a:prstGeom prst="rect">
            <a:avLst/>
          </a:prstGeom>
        </p:spPr>
        <p:txBody>
          <a:bodyPr horzOverflow="overflow" lIns="0" tIns="0" rIns="0" bIns="0">
            <a:spAutoFit/>
          </a:bodyPr>
          <a:lstStyle/>
          <a:p>
            <a:pPr algn="l"/>
            <a:r>
              <a:rPr lang="en-GB" sz="1200">
                <a:solidFill>
                  <a:srgbClr val="003EC8"/>
                </a:solidFill>
                <a:latin typeface="Arial" panose="020B0604020202020204" pitchFamily="34" charset="0"/>
                <a:cs typeface="Arial" panose="020B060402020202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4350A1-B1F7-B34B-B98B-027DEDA67377}" type="datetimeFigureOut">
              <a:rPr lang="en-US" smtClean="0"/>
              <a:pPr/>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130E6-5CFD-D449-93AA-5A2AC7D8AFF8}" type="slidenum">
              <a:rPr lang="en-US" smtClean="0"/>
              <a:pPr/>
              <a:t>‹#›</a:t>
            </a:fld>
            <a:endParaRPr lang="en-US"/>
          </a:p>
        </p:txBody>
      </p:sp>
      <p:sp>
        <p:nvSpPr>
          <p:cNvPr id="8" name="TextBox 7">
            <a:extLst>
              <a:ext uri="{FF2B5EF4-FFF2-40B4-BE49-F238E27FC236}">
                <a16:creationId xmlns:a16="http://schemas.microsoft.com/office/drawing/2014/main" id="{40629022-6C80-2AFC-CE01-39B3DB3AC586}"/>
              </a:ext>
            </a:extLst>
          </p:cNvPr>
          <p:cNvSpPr txBox="1"/>
          <p:nvPr userDrawn="1">
            <p:extLst>
              <p:ext uri="{1162E1C5-73C7-4A58-AE30-91384D911F3F}">
                <p184:classification xmlns="" xmlns:p184="http://schemas.microsoft.com/office/powerpoint/2018/4/main" val="ftr"/>
              </p:ext>
            </p:extLst>
          </p:nvPr>
        </p:nvSpPr>
        <p:spPr>
          <a:xfrm>
            <a:off x="4228275" y="4960620"/>
            <a:ext cx="730250" cy="182880"/>
          </a:xfrm>
          <a:prstGeom prst="rect">
            <a:avLst/>
          </a:prstGeom>
        </p:spPr>
        <p:txBody>
          <a:bodyPr horzOverflow="overflow" lIns="0" tIns="0" rIns="0" bIns="0">
            <a:spAutoFit/>
          </a:bodyPr>
          <a:lstStyle/>
          <a:p>
            <a:pPr algn="l"/>
            <a:r>
              <a:rPr lang="en-GB" sz="1200">
                <a:solidFill>
                  <a:srgbClr val="003EC8"/>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229012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mailto:douglas.hubbert@cheshireeast.gov.u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emf"/><Relationship Id="rId5" Type="http://schemas.openxmlformats.org/officeDocument/2006/relationships/hyperlink" Target="mailto:CEHAF@cheshireest.gov.uk" TargetMode="External"/><Relationship Id="rId4" Type="http://schemas.openxmlformats.org/officeDocument/2006/relationships/hyperlink" Target="mailto:douglas.hubbert@cheshireeast.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4E2BB-6E9E-472B-917D-9D792BDDEEB6}"/>
              </a:ext>
            </a:extLst>
          </p:cNvPr>
          <p:cNvSpPr txBox="1"/>
          <p:nvPr/>
        </p:nvSpPr>
        <p:spPr>
          <a:xfrm>
            <a:off x="1107989" y="1440562"/>
            <a:ext cx="6862119" cy="2185214"/>
          </a:xfrm>
          <a:prstGeom prst="rect">
            <a:avLst/>
          </a:prstGeom>
          <a:noFill/>
        </p:spPr>
        <p:txBody>
          <a:bodyPr wrap="square" rtlCol="0">
            <a:spAutoFit/>
          </a:bodyPr>
          <a:lstStyle/>
          <a:p>
            <a:pPr algn="ctr"/>
            <a:endParaRPr lang="en-GB" sz="2800" u="sng" dirty="0">
              <a:solidFill>
                <a:schemeClr val="bg1"/>
              </a:solidFill>
            </a:endParaRPr>
          </a:p>
          <a:p>
            <a:pPr algn="ctr"/>
            <a:r>
              <a:rPr lang="en-GB" sz="2800" u="sng" dirty="0">
                <a:solidFill>
                  <a:schemeClr val="bg1"/>
                </a:solidFill>
              </a:rPr>
              <a:t>HAF Alliance – HAF for all </a:t>
            </a:r>
          </a:p>
          <a:p>
            <a:pPr algn="ctr"/>
            <a:endParaRPr lang="en-GB" sz="2000" dirty="0">
              <a:solidFill>
                <a:schemeClr val="bg1"/>
              </a:solidFill>
            </a:endParaRPr>
          </a:p>
          <a:p>
            <a:pPr algn="ctr"/>
            <a:r>
              <a:rPr lang="en-GB" sz="2000" dirty="0">
                <a:solidFill>
                  <a:schemeClr val="bg1"/>
                </a:solidFill>
              </a:rPr>
              <a:t>Douglas Hubbert – </a:t>
            </a:r>
            <a:r>
              <a:rPr lang="en-GB" sz="2000" dirty="0">
                <a:solidFill>
                  <a:schemeClr val="bg1"/>
                </a:solidFill>
                <a:hlinkClick r:id="rId5">
                  <a:extLst>
                    <a:ext uri="{A12FA001-AC4F-418D-AE19-62706E023703}">
                      <ahyp:hlinkClr xmlns:ahyp="http://schemas.microsoft.com/office/drawing/2018/hyperlinkcolor" val="tx"/>
                    </a:ext>
                  </a:extLst>
                </a:hlinkClick>
              </a:rPr>
              <a:t>douglas.hubbert@cheshireeast.gov.uk</a:t>
            </a:r>
            <a:endParaRPr lang="en-GB" sz="2000" dirty="0">
              <a:solidFill>
                <a:schemeClr val="bg1"/>
              </a:solidFill>
            </a:endParaRPr>
          </a:p>
          <a:p>
            <a:pPr algn="ctr"/>
            <a:endParaRPr lang="en-GB" sz="2000" dirty="0">
              <a:solidFill>
                <a:schemeClr val="bg1"/>
              </a:solidFill>
            </a:endParaRPr>
          </a:p>
          <a:p>
            <a:pPr algn="ctr"/>
            <a:r>
              <a:rPr lang="en-GB" sz="2000" dirty="0">
                <a:solidFill>
                  <a:schemeClr val="bg1"/>
                </a:solidFill>
              </a:rPr>
              <a:t>02 May 2023 </a:t>
            </a:r>
          </a:p>
        </p:txBody>
      </p:sp>
      <p:sp>
        <p:nvSpPr>
          <p:cNvPr id="4" name="Footer Placeholder 3">
            <a:extLst>
              <a:ext uri="{FF2B5EF4-FFF2-40B4-BE49-F238E27FC236}">
                <a16:creationId xmlns:a16="http://schemas.microsoft.com/office/drawing/2014/main" id="{9AACE896-1C57-4204-8A8E-4B6586EED7B8}"/>
              </a:ext>
            </a:extLst>
          </p:cNvPr>
          <p:cNvSpPr>
            <a:spLocks noGrp="1"/>
          </p:cNvSpPr>
          <p:nvPr>
            <p:ph type="ftr" sz="quarter" idx="11"/>
            <p:custDataLst>
              <p:tags r:id="rId1"/>
            </p:custDataLst>
          </p:nvPr>
        </p:nvSpPr>
        <p:spPr/>
        <p:txBody>
          <a:bodyPr/>
          <a:lstStyle/>
          <a:p>
            <a:r>
              <a:rPr lang="en-GB"/>
              <a:t>OFFICIAL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E260-5561-4878-9349-BD34F81C0B74}"/>
              </a:ext>
            </a:extLst>
          </p:cNvPr>
          <p:cNvSpPr>
            <a:spLocks noGrp="1"/>
          </p:cNvSpPr>
          <p:nvPr>
            <p:ph type="title"/>
          </p:nvPr>
        </p:nvSpPr>
        <p:spPr>
          <a:xfrm>
            <a:off x="489857" y="362434"/>
            <a:ext cx="8164286" cy="610683"/>
          </a:xfrm>
        </p:spPr>
        <p:txBody>
          <a:bodyPr>
            <a:normAutofit/>
          </a:bodyPr>
          <a:lstStyle/>
          <a:p>
            <a:r>
              <a:rPr lang="en-GB" sz="2100" b="1" dirty="0">
                <a:solidFill>
                  <a:srgbClr val="0B5638"/>
                </a:solidFill>
                <a:latin typeface="Arial" panose="020B0604020202020204" pitchFamily="34" charset="0"/>
                <a:cs typeface="Times New Roman" panose="02020603050405020304" pitchFamily="18" charset="0"/>
              </a:rPr>
              <a:t>Purpose of HAF? </a:t>
            </a:r>
          </a:p>
        </p:txBody>
      </p:sp>
      <p:graphicFrame>
        <p:nvGraphicFramePr>
          <p:cNvPr id="4" name="Content Placeholder 3">
            <a:extLst>
              <a:ext uri="{FF2B5EF4-FFF2-40B4-BE49-F238E27FC236}">
                <a16:creationId xmlns:a16="http://schemas.microsoft.com/office/drawing/2014/main" id="{39895703-1C9F-F3E6-0CD6-D84DA0EDCF4D}"/>
              </a:ext>
            </a:extLst>
          </p:cNvPr>
          <p:cNvGraphicFramePr>
            <a:graphicFrameLocks noGrp="1"/>
          </p:cNvGraphicFramePr>
          <p:nvPr>
            <p:ph idx="1"/>
            <p:extLst>
              <p:ext uri="{D42A27DB-BD31-4B8C-83A1-F6EECF244321}">
                <p14:modId xmlns:p14="http://schemas.microsoft.com/office/powerpoint/2010/main" val="1208355447"/>
              </p:ext>
            </p:extLst>
          </p:nvPr>
        </p:nvGraphicFramePr>
        <p:xfrm>
          <a:off x="457200" y="1006561"/>
          <a:ext cx="82296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107F8EE8-0932-4162-932A-EB7D032AE007}"/>
              </a:ext>
            </a:extLst>
          </p:cNvPr>
          <p:cNvSpPr>
            <a:spLocks noGrp="1"/>
          </p:cNvSpPr>
          <p:nvPr>
            <p:ph type="ftr" sz="quarter" idx="11"/>
            <p:custDataLst>
              <p:tags r:id="rId1"/>
            </p:custDataLst>
          </p:nvPr>
        </p:nvSpPr>
        <p:spPr/>
        <p:txBody>
          <a:bodyPr/>
          <a:lstStyle/>
          <a:p>
            <a:r>
              <a:rPr lang="en-GB"/>
              <a:t>OFFICIAL</a:t>
            </a:r>
          </a:p>
        </p:txBody>
      </p:sp>
    </p:spTree>
    <p:extLst>
      <p:ext uri="{BB962C8B-B14F-4D97-AF65-F5344CB8AC3E}">
        <p14:creationId xmlns:p14="http://schemas.microsoft.com/office/powerpoint/2010/main" val="421413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DEA0-0AB1-429B-BD52-8F9DB60D83AF}"/>
              </a:ext>
            </a:extLst>
          </p:cNvPr>
          <p:cNvSpPr>
            <a:spLocks noGrp="1"/>
          </p:cNvSpPr>
          <p:nvPr>
            <p:ph type="title"/>
          </p:nvPr>
        </p:nvSpPr>
        <p:spPr>
          <a:xfrm>
            <a:off x="70023" y="275407"/>
            <a:ext cx="6107364" cy="536020"/>
          </a:xfrm>
        </p:spPr>
        <p:txBody>
          <a:bodyPr>
            <a:noAutofit/>
          </a:bodyPr>
          <a:lstStyle/>
          <a:p>
            <a:pPr marL="457200" indent="-457200" algn="l"/>
            <a:r>
              <a:rPr lang="en-US" sz="2000" b="1" dirty="0">
                <a:solidFill>
                  <a:srgbClr val="0B5638"/>
                </a:solidFill>
                <a:latin typeface="Arial" panose="020B0604020202020204" pitchFamily="34" charset="0"/>
                <a:cs typeface="Times New Roman" panose="02020603050405020304" pitchFamily="18" charset="0"/>
              </a:rPr>
              <a:t>In application…the CE Afghan Programme </a:t>
            </a:r>
            <a:br>
              <a:rPr lang="en-US" sz="2000" dirty="0">
                <a:solidFill>
                  <a:schemeClr val="tx1"/>
                </a:solidFill>
                <a:latin typeface="Arial"/>
                <a:cs typeface="Arial"/>
              </a:rPr>
            </a:br>
            <a:endParaRPr lang="en-GB" sz="2000" dirty="0"/>
          </a:p>
        </p:txBody>
      </p:sp>
      <p:sp>
        <p:nvSpPr>
          <p:cNvPr id="3" name="Content Placeholder 2">
            <a:extLst>
              <a:ext uri="{FF2B5EF4-FFF2-40B4-BE49-F238E27FC236}">
                <a16:creationId xmlns:a16="http://schemas.microsoft.com/office/drawing/2014/main" id="{1C4D6076-CD62-4A16-A6DE-0071C807AF4A}"/>
              </a:ext>
            </a:extLst>
          </p:cNvPr>
          <p:cNvSpPr>
            <a:spLocks noGrp="1"/>
          </p:cNvSpPr>
          <p:nvPr>
            <p:ph idx="1"/>
          </p:nvPr>
        </p:nvSpPr>
        <p:spPr>
          <a:xfrm>
            <a:off x="301367" y="719346"/>
            <a:ext cx="8229600" cy="2081464"/>
          </a:xfrm>
        </p:spPr>
        <p:txBody>
          <a:bodyPr>
            <a:normAutofit/>
          </a:bodyPr>
          <a:lstStyle/>
          <a:p>
            <a:r>
              <a:rPr lang="en-GB" sz="1650" dirty="0"/>
              <a:t>The Cheshire East context </a:t>
            </a:r>
          </a:p>
          <a:p>
            <a:r>
              <a:rPr lang="en-GB" sz="1650" dirty="0"/>
              <a:t>What did we do? </a:t>
            </a:r>
          </a:p>
          <a:p>
            <a:r>
              <a:rPr lang="en-GB" sz="1650" dirty="0"/>
              <a:t>Stakeholders and ambassadors </a:t>
            </a:r>
          </a:p>
          <a:p>
            <a:r>
              <a:rPr lang="en-GB" sz="1650" dirty="0"/>
              <a:t>Buy in </a:t>
            </a:r>
          </a:p>
          <a:p>
            <a:r>
              <a:rPr lang="en-GB" sz="1650" dirty="0"/>
              <a:t>Council process </a:t>
            </a:r>
          </a:p>
          <a:p>
            <a:endParaRPr lang="en-GB" sz="1650" dirty="0"/>
          </a:p>
        </p:txBody>
      </p:sp>
      <p:pic>
        <p:nvPicPr>
          <p:cNvPr id="7" name="Picture 6">
            <a:extLst>
              <a:ext uri="{FF2B5EF4-FFF2-40B4-BE49-F238E27FC236}">
                <a16:creationId xmlns:a16="http://schemas.microsoft.com/office/drawing/2014/main" id="{887116FA-EA3C-4C0E-B684-A7112346676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620" y="2749431"/>
            <a:ext cx="2102920" cy="1489491"/>
          </a:xfrm>
          <a:prstGeom prst="rect">
            <a:avLst/>
          </a:prstGeom>
          <a:noFill/>
          <a:ln>
            <a:noFill/>
          </a:ln>
        </p:spPr>
      </p:pic>
      <p:pic>
        <p:nvPicPr>
          <p:cNvPr id="8" name="Picture 7">
            <a:extLst>
              <a:ext uri="{FF2B5EF4-FFF2-40B4-BE49-F238E27FC236}">
                <a16:creationId xmlns:a16="http://schemas.microsoft.com/office/drawing/2014/main" id="{9458264E-3CED-450A-A15E-82568DFC970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90174" y="3032683"/>
            <a:ext cx="1130009" cy="922989"/>
          </a:xfrm>
          <a:prstGeom prst="rect">
            <a:avLst/>
          </a:prstGeom>
          <a:noFill/>
          <a:ln>
            <a:noFill/>
          </a:ln>
        </p:spPr>
      </p:pic>
      <p:pic>
        <p:nvPicPr>
          <p:cNvPr id="9" name="Picture 8">
            <a:extLst>
              <a:ext uri="{FF2B5EF4-FFF2-40B4-BE49-F238E27FC236}">
                <a16:creationId xmlns:a16="http://schemas.microsoft.com/office/drawing/2014/main" id="{7F9F532D-D39C-465E-AFA9-A6B79C03967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31490" y="3083935"/>
            <a:ext cx="1130010" cy="820486"/>
          </a:xfrm>
          <a:prstGeom prst="rect">
            <a:avLst/>
          </a:prstGeom>
          <a:noFill/>
          <a:ln>
            <a:noFill/>
          </a:ln>
        </p:spPr>
      </p:pic>
      <p:pic>
        <p:nvPicPr>
          <p:cNvPr id="11" name="Picture 10">
            <a:extLst>
              <a:ext uri="{FF2B5EF4-FFF2-40B4-BE49-F238E27FC236}">
                <a16:creationId xmlns:a16="http://schemas.microsoft.com/office/drawing/2014/main" id="{672C1331-71B3-477E-9AF7-3D47F5DCED4A}"/>
              </a:ext>
            </a:extLst>
          </p:cNvPr>
          <p:cNvPicPr/>
          <p:nvPr/>
        </p:nvPicPr>
        <p:blipFill rotWithShape="1">
          <a:blip r:embed="rId7" cstate="print">
            <a:extLst>
              <a:ext uri="{28A0092B-C50C-407E-A947-70E740481C1C}">
                <a14:useLocalDpi xmlns:a14="http://schemas.microsoft.com/office/drawing/2010/main" val="0"/>
              </a:ext>
            </a:extLst>
          </a:blip>
          <a:srcRect l="37493" r="8012"/>
          <a:stretch/>
        </p:blipFill>
        <p:spPr bwMode="auto">
          <a:xfrm>
            <a:off x="4857679" y="2729080"/>
            <a:ext cx="1032934" cy="1489491"/>
          </a:xfrm>
          <a:prstGeom prst="rect">
            <a:avLst/>
          </a:prstGeom>
          <a:noFill/>
          <a:ln>
            <a:noFill/>
          </a:ln>
        </p:spPr>
      </p:pic>
      <p:pic>
        <p:nvPicPr>
          <p:cNvPr id="12" name="Picture 11">
            <a:extLst>
              <a:ext uri="{FF2B5EF4-FFF2-40B4-BE49-F238E27FC236}">
                <a16:creationId xmlns:a16="http://schemas.microsoft.com/office/drawing/2014/main" id="{773E157C-A856-4B65-8556-B5598D3FAD00}"/>
              </a:ext>
            </a:extLst>
          </p:cNvPr>
          <p:cNvPicPr>
            <a:picLocks noChangeAspect="1"/>
          </p:cNvPicPr>
          <p:nvPr/>
        </p:nvPicPr>
        <p:blipFill>
          <a:blip r:embed="rId8"/>
          <a:stretch>
            <a:fillRect/>
          </a:stretch>
        </p:blipFill>
        <p:spPr>
          <a:xfrm>
            <a:off x="6041753" y="102393"/>
            <a:ext cx="3102247" cy="4378719"/>
          </a:xfrm>
          <a:prstGeom prst="rect">
            <a:avLst/>
          </a:prstGeom>
        </p:spPr>
      </p:pic>
      <p:sp>
        <p:nvSpPr>
          <p:cNvPr id="5" name="Footer Placeholder 4">
            <a:extLst>
              <a:ext uri="{FF2B5EF4-FFF2-40B4-BE49-F238E27FC236}">
                <a16:creationId xmlns:a16="http://schemas.microsoft.com/office/drawing/2014/main" id="{987716BC-D528-4ECA-8436-55E2B3434403}"/>
              </a:ext>
            </a:extLst>
          </p:cNvPr>
          <p:cNvSpPr>
            <a:spLocks noGrp="1"/>
          </p:cNvSpPr>
          <p:nvPr>
            <p:ph type="ftr" sz="quarter" idx="11"/>
            <p:custDataLst>
              <p:tags r:id="rId1"/>
            </p:custDataLst>
          </p:nvPr>
        </p:nvSpPr>
        <p:spPr/>
        <p:txBody>
          <a:bodyPr/>
          <a:lstStyle/>
          <a:p>
            <a:r>
              <a:rPr lang="en-GB"/>
              <a:t>OFFICIAL</a:t>
            </a:r>
          </a:p>
        </p:txBody>
      </p:sp>
    </p:spTree>
    <p:extLst>
      <p:ext uri="{BB962C8B-B14F-4D97-AF65-F5344CB8AC3E}">
        <p14:creationId xmlns:p14="http://schemas.microsoft.com/office/powerpoint/2010/main" val="215693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082A-D0AD-4FDD-ADAA-0B5E0CA1DB40}"/>
              </a:ext>
            </a:extLst>
          </p:cNvPr>
          <p:cNvSpPr>
            <a:spLocks noGrp="1"/>
          </p:cNvSpPr>
          <p:nvPr>
            <p:ph type="title"/>
          </p:nvPr>
        </p:nvSpPr>
        <p:spPr/>
        <p:txBody>
          <a:bodyPr>
            <a:normAutofit/>
          </a:bodyPr>
          <a:lstStyle/>
          <a:p>
            <a:r>
              <a:rPr lang="en-GB" sz="4000" b="1" dirty="0">
                <a:solidFill>
                  <a:srgbClr val="0B5638"/>
                </a:solidFill>
                <a:latin typeface="Arial" panose="020B0604020202020204" pitchFamily="34" charset="0"/>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EEF41F93-EBE0-4393-8384-8F9D9730C48C}"/>
              </a:ext>
            </a:extLst>
          </p:cNvPr>
          <p:cNvSpPr>
            <a:spLocks noGrp="1"/>
          </p:cNvSpPr>
          <p:nvPr>
            <p:ph idx="1"/>
          </p:nvPr>
        </p:nvSpPr>
        <p:spPr>
          <a:xfrm>
            <a:off x="377372" y="1129984"/>
            <a:ext cx="5317525" cy="2815387"/>
          </a:xfrm>
        </p:spPr>
        <p:txBody>
          <a:bodyPr>
            <a:normAutofit fontScale="92500" lnSpcReduction="20000"/>
          </a:bodyPr>
          <a:lstStyle/>
          <a:p>
            <a:pPr>
              <a:spcBef>
                <a:spcPts val="400"/>
              </a:spcBef>
              <a:spcAft>
                <a:spcPts val="400"/>
              </a:spcAft>
              <a:buFontTx/>
              <a:buChar char="-"/>
            </a:pPr>
            <a:r>
              <a:rPr lang="en-GB"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Questions</a:t>
            </a:r>
            <a:r>
              <a:rPr lang="en-GB" sz="20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GB"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for group </a:t>
            </a:r>
          </a:p>
          <a:p>
            <a:pPr lvl="1">
              <a:spcBef>
                <a:spcPts val="400"/>
              </a:spcBef>
              <a:spcAft>
                <a:spcPts val="400"/>
              </a:spcAft>
              <a:buFontTx/>
              <a:buChar char="-"/>
            </a:pPr>
            <a:r>
              <a:rPr lang="en-GB" sz="1600" dirty="0">
                <a:latin typeface="Arial" panose="020B0604020202020204" pitchFamily="34" charset="0"/>
                <a:cs typeface="Arial" panose="020B0604020202020204" pitchFamily="34" charset="0"/>
              </a:rPr>
              <a:t>Who are your marginalised groups? </a:t>
            </a:r>
          </a:p>
          <a:p>
            <a:pPr lvl="1">
              <a:spcBef>
                <a:spcPts val="400"/>
              </a:spcBef>
              <a:spcAft>
                <a:spcPts val="400"/>
              </a:spcAft>
              <a:buFontTx/>
              <a:buChar char="-"/>
            </a:pPr>
            <a:r>
              <a:rPr lang="en-GB" sz="1600" dirty="0">
                <a:latin typeface="Arial" panose="020B0604020202020204" pitchFamily="34" charset="0"/>
                <a:cs typeface="Arial" panose="020B0604020202020204" pitchFamily="34" charset="0"/>
              </a:rPr>
              <a:t>Is there anything you think you could apply to your own area? </a:t>
            </a:r>
          </a:p>
          <a:p>
            <a:pPr lvl="1">
              <a:spcBef>
                <a:spcPts val="400"/>
              </a:spcBef>
              <a:spcAft>
                <a:spcPts val="400"/>
              </a:spcAft>
              <a:buFontTx/>
              <a:buChar char="-"/>
            </a:pPr>
            <a:r>
              <a:rPr lang="en-GB" sz="1600" dirty="0">
                <a:latin typeface="Arial" panose="020B0604020202020204" pitchFamily="34" charset="0"/>
                <a:cs typeface="Arial" panose="020B0604020202020204" pitchFamily="34" charset="0"/>
              </a:rPr>
              <a:t>What elements of HAF inclusivity are you struggling with?</a:t>
            </a:r>
          </a:p>
          <a:p>
            <a:pPr marL="457200" lvl="1" indent="0">
              <a:spcBef>
                <a:spcPts val="400"/>
              </a:spcBef>
              <a:spcAft>
                <a:spcPts val="400"/>
              </a:spcAft>
              <a:buNone/>
            </a:pPr>
            <a:endParaRPr lang="en-GB" sz="20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a:spcBef>
                <a:spcPts val="400"/>
              </a:spcBef>
              <a:spcAft>
                <a:spcPts val="400"/>
              </a:spcAft>
              <a:buFontTx/>
              <a:buChar char="-"/>
            </a:pPr>
            <a:r>
              <a:rPr lang="en-GB" sz="20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douglas.hubbert@cheshireeast.gov.uk</a:t>
            </a:r>
            <a:r>
              <a:rPr lang="en-GB" sz="2000" dirty="0">
                <a:latin typeface="Arial" panose="020B0604020202020204" pitchFamily="34" charset="0"/>
                <a:cs typeface="Arial" panose="020B0604020202020204" pitchFamily="34" charset="0"/>
              </a:rPr>
              <a:t> </a:t>
            </a:r>
          </a:p>
          <a:p>
            <a:pPr>
              <a:spcBef>
                <a:spcPts val="400"/>
              </a:spcBef>
              <a:spcAft>
                <a:spcPts val="400"/>
              </a:spcAft>
              <a:buFontTx/>
              <a:buChar char="-"/>
            </a:pPr>
            <a:r>
              <a:rPr lang="en-GB" sz="2000" dirty="0">
                <a:solidFill>
                  <a:srgbClr val="0000FF"/>
                </a:solidFill>
                <a:latin typeface="Arial" panose="020B0604020202020204" pitchFamily="34" charset="0"/>
                <a:cs typeface="Arial" panose="020B0604020202020204" pitchFamily="34" charset="0"/>
                <a:hlinkClick r:id="rId5"/>
              </a:rPr>
              <a:t>CEHAF@cheshireest.gov.uk</a:t>
            </a:r>
            <a:endParaRPr lang="en-GB" sz="2000" dirty="0">
              <a:solidFill>
                <a:srgbClr val="0000FF"/>
              </a:solidFill>
              <a:latin typeface="Arial" panose="020B0604020202020204" pitchFamily="34" charset="0"/>
              <a:cs typeface="Arial" panose="020B0604020202020204" pitchFamily="34" charset="0"/>
            </a:endParaRPr>
          </a:p>
          <a:p>
            <a:pPr>
              <a:spcBef>
                <a:spcPts val="400"/>
              </a:spcBef>
              <a:spcAft>
                <a:spcPts val="400"/>
              </a:spcAft>
              <a:buFontTx/>
              <a:buChar char="-"/>
            </a:pPr>
            <a:endParaRPr lang="en-GB" sz="2000" dirty="0">
              <a:latin typeface="Arial" panose="020B0604020202020204" pitchFamily="34" charset="0"/>
              <a:cs typeface="Arial" panose="020B0604020202020204" pitchFamily="34" charset="0"/>
            </a:endParaRPr>
          </a:p>
          <a:p>
            <a:pPr>
              <a:buFontTx/>
              <a:buChar char="-"/>
            </a:pPr>
            <a:endParaRPr lang="en-GB"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A4A833D-373F-4820-9BED-1C00885D5D1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88909" y="935418"/>
            <a:ext cx="2891480" cy="3204520"/>
          </a:xfrm>
          <a:prstGeom prst="rect">
            <a:avLst/>
          </a:prstGeom>
          <a:noFill/>
          <a:ln>
            <a:noFill/>
          </a:ln>
        </p:spPr>
      </p:pic>
      <p:sp>
        <p:nvSpPr>
          <p:cNvPr id="5" name="Footer Placeholder 4">
            <a:extLst>
              <a:ext uri="{FF2B5EF4-FFF2-40B4-BE49-F238E27FC236}">
                <a16:creationId xmlns:a16="http://schemas.microsoft.com/office/drawing/2014/main" id="{F3992D7D-B397-481C-BF36-85066DA3B87D}"/>
              </a:ext>
            </a:extLst>
          </p:cNvPr>
          <p:cNvSpPr>
            <a:spLocks noGrp="1"/>
          </p:cNvSpPr>
          <p:nvPr>
            <p:ph type="ftr" sz="quarter" idx="11"/>
            <p:custDataLst>
              <p:tags r:id="rId1"/>
            </p:custDataLst>
          </p:nvPr>
        </p:nvSpPr>
        <p:spPr/>
        <p:txBody>
          <a:bodyPr/>
          <a:lstStyle/>
          <a:p>
            <a:r>
              <a:rPr lang="en-GB"/>
              <a:t>OFFICIAL</a:t>
            </a:r>
          </a:p>
        </p:txBody>
      </p:sp>
    </p:spTree>
    <p:extLst>
      <p:ext uri="{BB962C8B-B14F-4D97-AF65-F5344CB8AC3E}">
        <p14:creationId xmlns:p14="http://schemas.microsoft.com/office/powerpoint/2010/main" val="297226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 name="BJHEADERFOOTERTEXTMARKING" val="OFFICI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d="http://www.w3.org/2001/XMLSchema" xmlns:xsi="http://www.w3.org/2001/XMLSchema-instance" xmlns="http://www.boldonjames.com/2008/01/sie/internal/label" sislVersion="0" policy="6ceae14b-024b-4bff-9be8-3287753ee694" origin="userSelected">
  <element uid="id_classification_nonbusiness"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17BFADA6C049F4479F680B5DCF06A74D" ma:contentTypeVersion="0" ma:contentTypeDescription="Create a new document." ma:contentTypeScope="" ma:versionID="49e6b7ef71d39e4b52c980f96ad3bd7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B03811-7661-4662-B3A4-B18D52483C0F}">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E48B03B1-0DFC-43A9-9D81-2F5D8F2E4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0B4A307-DC07-4A06-AA8C-761C88658158}">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664CD2EB-2481-4822-826A-674DA076F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228</Words>
  <Application>Microsoft Office PowerPoint</Application>
  <PresentationFormat>On-screen Show (16:9)</PresentationFormat>
  <Paragraphs>39</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Times New Roman</vt:lpstr>
      <vt:lpstr>Office Theme</vt:lpstr>
      <vt:lpstr>1_Office Theme</vt:lpstr>
      <vt:lpstr>PowerPoint Presentation</vt:lpstr>
      <vt:lpstr>Purpose of HAF? </vt:lpstr>
      <vt:lpstr>In application…the CE Afghan Programme  </vt:lpstr>
      <vt:lpstr>THANK YOU</vt:lpstr>
    </vt:vector>
  </TitlesOfParts>
  <Company>Cheshire West &amp; 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Hughes</dc:creator>
  <cp:lastModifiedBy>Jacob Fitton</cp:lastModifiedBy>
  <cp:revision>164</cp:revision>
  <dcterms:created xsi:type="dcterms:W3CDTF">2020-10-21T11:25:38Z</dcterms:created>
  <dcterms:modified xsi:type="dcterms:W3CDTF">2023-05-04T09:55:36Z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4a164c2d-393a-4109-ba14-87e1e3d39229</vt:lpwstr>
  </property>
  <property fmtid="{D5CDD505-2E9C-101B-9397-08002B2CF9AE}" pid="3" name="bjSaver">
    <vt:lpwstr>oBm1F71Vji/t8/CybNRTzCzsWMgiTPfc</vt:lpwstr>
  </property>
  <property fmtid="{D5CDD505-2E9C-101B-9397-08002B2CF9AE}" pid="4" name="bjDocumentLabelXML">
    <vt:lpwstr>&lt;?xml version="1.0" encoding="us-ascii"?&gt;&lt;sisl xmlns:xsd="http://www.w3.org/2001/XMLSchema" xmlns:xsi="http://www.w3.org/2001/XMLSchema-instance" sislVersion="0" policy="6ceae14b-024b-4bff-9be8-3287753ee694" origin="userSelected" xmlns="http://www.boldonj</vt:lpwstr>
  </property>
  <property fmtid="{D5CDD505-2E9C-101B-9397-08002B2CF9AE}" pid="5" name="bjDocumentLabelXML-0">
    <vt:lpwstr>ames.com/2008/01/sie/internal/label"&gt;&lt;element uid="id_classification_nonbusiness" value="" /&gt;&lt;/sisl&gt;</vt:lpwstr>
  </property>
  <property fmtid="{D5CDD505-2E9C-101B-9397-08002B2CF9AE}" pid="6" name="bjDocumentSecurityLabel">
    <vt:lpwstr>OFFICIAL</vt:lpwstr>
  </property>
  <property fmtid="{D5CDD505-2E9C-101B-9397-08002B2CF9AE}" pid="7" name="ContentTypeId">
    <vt:lpwstr>0x01010017BFADA6C049F4479F680B5DCF06A74D</vt:lpwstr>
  </property>
  <property fmtid="{D5CDD505-2E9C-101B-9397-08002B2CF9AE}" pid="8" name="MSIP_Label_ef975da0-2206-4296-8b08-8eab8a965a3b_Enabled">
    <vt:lpwstr>true</vt:lpwstr>
  </property>
  <property fmtid="{D5CDD505-2E9C-101B-9397-08002B2CF9AE}" pid="9" name="MSIP_Label_ef975da0-2206-4296-8b08-8eab8a965a3b_SetDate">
    <vt:lpwstr>2023-05-02T18:32:30Z</vt:lpwstr>
  </property>
  <property fmtid="{D5CDD505-2E9C-101B-9397-08002B2CF9AE}" pid="10" name="MSIP_Label_ef975da0-2206-4296-8b08-8eab8a965a3b_Method">
    <vt:lpwstr>Privileged</vt:lpwstr>
  </property>
  <property fmtid="{D5CDD505-2E9C-101B-9397-08002B2CF9AE}" pid="11" name="MSIP_Label_ef975da0-2206-4296-8b08-8eab8a965a3b_Name">
    <vt:lpwstr>CE-OFFICIAL</vt:lpwstr>
  </property>
  <property fmtid="{D5CDD505-2E9C-101B-9397-08002B2CF9AE}" pid="12" name="MSIP_Label_ef975da0-2206-4296-8b08-8eab8a965a3b_SiteId">
    <vt:lpwstr>cdb92d10-23cb-4ac1-a9b3-34f4faaa2851</vt:lpwstr>
  </property>
  <property fmtid="{D5CDD505-2E9C-101B-9397-08002B2CF9AE}" pid="13" name="MSIP_Label_ef975da0-2206-4296-8b08-8eab8a965a3b_ActionId">
    <vt:lpwstr>9cfb8550-6c43-4657-b55a-a3f8c05118a1</vt:lpwstr>
  </property>
  <property fmtid="{D5CDD505-2E9C-101B-9397-08002B2CF9AE}" pid="14" name="MSIP_Label_ef975da0-2206-4296-8b08-8eab8a965a3b_ContentBits">
    <vt:lpwstr>2</vt:lpwstr>
  </property>
  <property fmtid="{D5CDD505-2E9C-101B-9397-08002B2CF9AE}" pid="15" name="ClassificationContentMarkingFooterLocations">
    <vt:lpwstr>Office Theme:8\1_Office Theme:8</vt:lpwstr>
  </property>
  <property fmtid="{D5CDD505-2E9C-101B-9397-08002B2CF9AE}" pid="16" name="ClassificationContentMarkingFooterText">
    <vt:lpwstr>OFFICIAL</vt:lpwstr>
  </property>
</Properties>
</file>