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9"/>
  </p:handoutMasterIdLst>
  <p:sldIdLst>
    <p:sldId id="257" r:id="rId5"/>
    <p:sldId id="501" r:id="rId6"/>
    <p:sldId id="503" r:id="rId7"/>
    <p:sldId id="5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C2F01-D710-475C-94C0-4809EEABD914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4BC5-0F0B-45EC-95B2-E33A32E6B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0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6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4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2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1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1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2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0AB-00A3-4ADE-B856-55D7D96E72A0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66F6-BA0B-480C-B109-587B84832E6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6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4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5CF4C-06F5-F1FA-7F92-6DC089AA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1285975"/>
            <a:ext cx="10647680" cy="52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5D3E2-6D58-A7D3-1120-87FC176C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" y="1084580"/>
            <a:ext cx="11020425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4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41D08-F6BD-7B64-88E0-F59D7BB4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7" y="1329055"/>
            <a:ext cx="114014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7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356268682D34E9E090F730C764FC9" ma:contentTypeVersion="13" ma:contentTypeDescription="Create a new document." ma:contentTypeScope="" ma:versionID="a253f5500e551b2349ba09de1aa2de70">
  <xsd:schema xmlns:xsd="http://www.w3.org/2001/XMLSchema" xmlns:xs="http://www.w3.org/2001/XMLSchema" xmlns:p="http://schemas.microsoft.com/office/2006/metadata/properties" xmlns:ns3="b92daed9-514b-4e68-9529-b56f9b9b5cb4" xmlns:ns4="917fa14d-a1ce-4ac5-8bcc-a733cc4f99be" targetNamespace="http://schemas.microsoft.com/office/2006/metadata/properties" ma:root="true" ma:fieldsID="57dc6cef64f2d46cc92394db7876f575" ns3:_="" ns4:_="">
    <xsd:import namespace="b92daed9-514b-4e68-9529-b56f9b9b5cb4"/>
    <xsd:import namespace="917fa14d-a1ce-4ac5-8bcc-a733cc4f99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daed9-514b-4e68-9529-b56f9b9b5c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fa14d-a1ce-4ac5-8bcc-a733cc4f9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935A21-4084-4B6C-8011-640293D7E0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5E57D-9265-4B61-805A-35DA2281EB68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17fa14d-a1ce-4ac5-8bcc-a733cc4f99be"/>
    <ds:schemaRef ds:uri="b92daed9-514b-4e68-9529-b56f9b9b5c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0E9801-281C-4100-9EC0-8156FC75D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daed9-514b-4e68-9529-b56f9b9b5cb4"/>
    <ds:schemaRef ds:uri="917fa14d-a1ce-4ac5-8bcc-a733cc4f99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Pickles</dc:creator>
  <cp:lastModifiedBy>Jacob Fitton</cp:lastModifiedBy>
  <cp:revision>11</cp:revision>
  <dcterms:created xsi:type="dcterms:W3CDTF">2021-03-10T13:32:34Z</dcterms:created>
  <dcterms:modified xsi:type="dcterms:W3CDTF">2023-05-04T09:55:05Z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0x010100652356268682D34E9E090F730C764FC9</vt:lpwstr>
  </property>
</Properties>
</file>