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handoutMasterIdLst>
    <p:handoutMasterId r:id="rId10"/>
  </p:handoutMasterIdLst>
  <p:sldIdLst>
    <p:sldId id="500" r:id="rId5"/>
    <p:sldId id="257" r:id="rId6"/>
    <p:sldId id="502" r:id="rId7"/>
    <p:sldId id="503" r:id="rId8"/>
    <p:sldId id="501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3FCF6DE-2F36-4211-B565-B0D2BB06D2D2}" v="6" dt="2023-05-03T09:27:44.96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470"/>
    </p:cViewPr>
  </p:sorterViewPr>
  <p:notesViewPr>
    <p:cSldViewPr snapToGrid="0">
      <p:cViewPr varScale="1">
        <p:scale>
          <a:sx n="56" d="100"/>
          <a:sy n="56" d="100"/>
        </p:scale>
        <p:origin x="285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k Lawrie" userId="6707ad30-395e-486d-b8d6-0b273c8bd3bb" providerId="ADAL" clId="{23FCF6DE-2F36-4211-B565-B0D2BB06D2D2}"/>
    <pc:docChg chg="custSel modSld sldOrd">
      <pc:chgData name="Mark Lawrie" userId="6707ad30-395e-486d-b8d6-0b273c8bd3bb" providerId="ADAL" clId="{23FCF6DE-2F36-4211-B565-B0D2BB06D2D2}" dt="2023-05-03T09:39:08.256" v="36"/>
      <pc:docMkLst>
        <pc:docMk/>
      </pc:docMkLst>
      <pc:sldChg chg="modSp mod ord">
        <pc:chgData name="Mark Lawrie" userId="6707ad30-395e-486d-b8d6-0b273c8bd3bb" providerId="ADAL" clId="{23FCF6DE-2F36-4211-B565-B0D2BB06D2D2}" dt="2023-05-03T09:39:08.256" v="36"/>
        <pc:sldMkLst>
          <pc:docMk/>
          <pc:sldMk cId="3063111720" sldId="500"/>
        </pc:sldMkLst>
        <pc:spChg chg="mod">
          <ac:chgData name="Mark Lawrie" userId="6707ad30-395e-486d-b8d6-0b273c8bd3bb" providerId="ADAL" clId="{23FCF6DE-2F36-4211-B565-B0D2BB06D2D2}" dt="2023-05-03T09:38:51.807" v="30" actId="14100"/>
          <ac:spMkLst>
            <pc:docMk/>
            <pc:sldMk cId="3063111720" sldId="500"/>
            <ac:spMk id="2" creationId="{044B951E-9280-4DC7-9E7E-D4AEB889AE84}"/>
          </ac:spMkLst>
        </pc:spChg>
        <pc:spChg chg="mod">
          <ac:chgData name="Mark Lawrie" userId="6707ad30-395e-486d-b8d6-0b273c8bd3bb" providerId="ADAL" clId="{23FCF6DE-2F36-4211-B565-B0D2BB06D2D2}" dt="2023-05-03T09:39:01.012" v="34" actId="313"/>
          <ac:spMkLst>
            <pc:docMk/>
            <pc:sldMk cId="3063111720" sldId="500"/>
            <ac:spMk id="3" creationId="{2418DA1D-1C70-4F4A-8A16-C4D6841B3315}"/>
          </ac:spMkLst>
        </pc:spChg>
      </pc:sldChg>
      <pc:sldChg chg="modSp mod">
        <pc:chgData name="Mark Lawrie" userId="6707ad30-395e-486d-b8d6-0b273c8bd3bb" providerId="ADAL" clId="{23FCF6DE-2F36-4211-B565-B0D2BB06D2D2}" dt="2023-05-03T09:27:49.536" v="21" actId="20577"/>
        <pc:sldMkLst>
          <pc:docMk/>
          <pc:sldMk cId="4025634549" sldId="503"/>
        </pc:sldMkLst>
        <pc:graphicFrameChg chg="mod modGraphic">
          <ac:chgData name="Mark Lawrie" userId="6707ad30-395e-486d-b8d6-0b273c8bd3bb" providerId="ADAL" clId="{23FCF6DE-2F36-4211-B565-B0D2BB06D2D2}" dt="2023-05-03T09:27:49.536" v="21" actId="20577"/>
          <ac:graphicFrameMkLst>
            <pc:docMk/>
            <pc:sldMk cId="4025634549" sldId="503"/>
            <ac:graphicFrameMk id="4" creationId="{EF6E2674-F61B-2EDB-FE80-A433A7316EED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BC2F01-D710-475C-94C0-4809EEABD914}" type="datetimeFigureOut">
              <a:rPr lang="en-GB" smtClean="0"/>
              <a:t>03/05/2023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3D4BC5-0F0B-45EC-95B2-E33A32E6BA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90092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3E0AB-00A3-4ADE-B856-55D7D96E72A0}" type="datetimeFigureOut">
              <a:rPr lang="en-GB" smtClean="0"/>
              <a:t>03/05/2023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366F6-BA0B-480C-B109-587B84832E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2664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3E0AB-00A3-4ADE-B856-55D7D96E72A0}" type="datetimeFigureOut">
              <a:rPr lang="en-GB" smtClean="0"/>
              <a:t>03/05/2023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366F6-BA0B-480C-B109-587B84832E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0063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3E0AB-00A3-4ADE-B856-55D7D96E72A0}" type="datetimeFigureOut">
              <a:rPr lang="en-GB" smtClean="0"/>
              <a:t>03/05/2023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366F6-BA0B-480C-B109-587B84832E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40483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3E0AB-00A3-4ADE-B856-55D7D96E72A0}" type="datetimeFigureOut">
              <a:rPr lang="en-GB" smtClean="0"/>
              <a:t>03/05/2023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366F6-BA0B-480C-B109-587B84832E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76697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3E0AB-00A3-4ADE-B856-55D7D96E72A0}" type="datetimeFigureOut">
              <a:rPr lang="en-GB" smtClean="0"/>
              <a:t>03/05/2023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366F6-BA0B-480C-B109-587B84832E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5725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3E0AB-00A3-4ADE-B856-55D7D96E72A0}" type="datetimeFigureOut">
              <a:rPr lang="en-GB" smtClean="0"/>
              <a:t>03/05/2023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366F6-BA0B-480C-B109-587B84832E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4812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3E0AB-00A3-4ADE-B856-55D7D96E72A0}" type="datetimeFigureOut">
              <a:rPr lang="en-GB" smtClean="0"/>
              <a:t>03/05/2023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366F6-BA0B-480C-B109-587B84832E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0531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3E0AB-00A3-4ADE-B856-55D7D96E72A0}" type="datetimeFigureOut">
              <a:rPr lang="en-GB" smtClean="0"/>
              <a:t>03/05/2023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366F6-BA0B-480C-B109-587B84832E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68140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3E0AB-00A3-4ADE-B856-55D7D96E72A0}" type="datetimeFigureOut">
              <a:rPr lang="en-GB" smtClean="0"/>
              <a:t>03/05/2023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366F6-BA0B-480C-B109-587B84832E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33277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3E0AB-00A3-4ADE-B856-55D7D96E72A0}" type="datetimeFigureOut">
              <a:rPr lang="en-GB" smtClean="0"/>
              <a:t>03/05/2023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366F6-BA0B-480C-B109-587B84832E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43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23E0AB-00A3-4ADE-B856-55D7D96E72A0}" type="datetimeFigureOut">
              <a:rPr lang="en-GB" smtClean="0"/>
              <a:t>03/05/2023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0366F6-BA0B-480C-B109-587B84832E66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2462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4B951E-9280-4DC7-9E7E-D4AEB889AE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62843"/>
            <a:ext cx="12192000" cy="1325563"/>
          </a:xfrm>
        </p:spPr>
        <p:txBody>
          <a:bodyPr>
            <a:noAutofit/>
          </a:bodyPr>
          <a:lstStyle/>
          <a:p>
            <a:r>
              <a:rPr lang="en-GB" sz="5400" b="1" dirty="0">
                <a:latin typeface="+mn-lt"/>
              </a:rPr>
              <a:t>Welcome to the HAF Alliance Conference!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18DA1D-1C70-4F4A-8A16-C4D6841B33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GB" sz="7200" b="1" dirty="0">
              <a:solidFill>
                <a:srgbClr val="7030A0"/>
              </a:solidFill>
            </a:endParaRPr>
          </a:p>
          <a:p>
            <a:pPr marL="0" indent="0" algn="ctr">
              <a:buNone/>
            </a:pPr>
            <a:r>
              <a:rPr lang="en-GB" sz="7200" b="1" i="1" dirty="0">
                <a:solidFill>
                  <a:srgbClr val="7030A0"/>
                </a:solidFill>
              </a:rPr>
              <a:t>‘From Good to Even Better’</a:t>
            </a:r>
          </a:p>
        </p:txBody>
      </p:sp>
    </p:spTree>
    <p:extLst>
      <p:ext uri="{BB962C8B-B14F-4D97-AF65-F5344CB8AC3E}">
        <p14:creationId xmlns:p14="http://schemas.microsoft.com/office/powerpoint/2010/main" val="30631117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1325563"/>
          </a:xfrm>
        </p:spPr>
        <p:txBody>
          <a:bodyPr/>
          <a:lstStyle/>
          <a:p>
            <a:pPr algn="ctr"/>
            <a:endParaRPr lang="en-GB" b="1" dirty="0">
              <a:latin typeface="+mn-lt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255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61404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4467CE-15DD-D19D-2247-DE398E9E3C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/>
              <a:t>Programme for today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EF6E2674-F61B-2EDB-FE80-A433A7316EE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72388235"/>
              </p:ext>
            </p:extLst>
          </p:nvPr>
        </p:nvGraphicFramePr>
        <p:xfrm>
          <a:off x="838200" y="1825625"/>
          <a:ext cx="10515600" cy="4246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8920">
                  <a:extLst>
                    <a:ext uri="{9D8B030D-6E8A-4147-A177-3AD203B41FA5}">
                      <a16:colId xmlns:a16="http://schemas.microsoft.com/office/drawing/2014/main" val="2752596403"/>
                    </a:ext>
                  </a:extLst>
                </a:gridCol>
                <a:gridCol w="8996680">
                  <a:extLst>
                    <a:ext uri="{9D8B030D-6E8A-4147-A177-3AD203B41FA5}">
                      <a16:colId xmlns:a16="http://schemas.microsoft.com/office/drawing/2014/main" val="263255828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Time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25009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11.00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Opening Plenary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22127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11.10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HAF – The Journey from Good to Even Better </a:t>
                      </a:r>
                    </a:p>
                    <a:p>
                      <a:r>
                        <a:rPr lang="en-GB" dirty="0"/>
                        <a:t>(Professor Greta </a:t>
                      </a:r>
                      <a:r>
                        <a:rPr lang="en-GB" dirty="0" err="1"/>
                        <a:t>Defeyter</a:t>
                      </a:r>
                      <a:r>
                        <a:rPr lang="en-GB" dirty="0"/>
                        <a:t> – Northumbria University)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60590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11.40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Workshop Carousel 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9547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12.40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Lunch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3279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13.10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Opening remarks and introduction to the Minister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25806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13.15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Claire Coutinho MP, Parliamentary Under Secretary of State DfE </a:t>
                      </a:r>
                    </a:p>
                    <a:p>
                      <a:r>
                        <a:rPr lang="en-US" dirty="0"/>
                        <a:t>(Minister for Children, Families &amp; Wellbeing)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779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13.40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Workshop Carousel 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31857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14.45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Closing remarks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06921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15.00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Close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17559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1780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4467CE-15DD-D19D-2247-DE398E9E3C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/>
              <a:t>Workshops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EF6E2674-F61B-2EDB-FE80-A433A7316EE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03988588"/>
              </p:ext>
            </p:extLst>
          </p:nvPr>
        </p:nvGraphicFramePr>
        <p:xfrm>
          <a:off x="838200" y="1825625"/>
          <a:ext cx="10515600" cy="4617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8920">
                  <a:extLst>
                    <a:ext uri="{9D8B030D-6E8A-4147-A177-3AD203B41FA5}">
                      <a16:colId xmlns:a16="http://schemas.microsoft.com/office/drawing/2014/main" val="2752596403"/>
                    </a:ext>
                  </a:extLst>
                </a:gridCol>
                <a:gridCol w="8996680">
                  <a:extLst>
                    <a:ext uri="{9D8B030D-6E8A-4147-A177-3AD203B41FA5}">
                      <a16:colId xmlns:a16="http://schemas.microsoft.com/office/drawing/2014/main" val="263255828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Time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25009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11.40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Workshop Carousel 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22127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Session 1a:  Securing reliable food supplies for your HAF delivery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60590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Session 1b: Ensuring good quality, inclusive daily sport and physical activity in HAF delivery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9547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Session 1c: Embedding HAF within a broader year-round offer for children and families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3279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Session 1d: Engaging secondary schools in HAF delivery: the role of HAF in the primary to secondary transition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25806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13.40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Workshop Carousel 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779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Session 2b: Getting the offer right for the Over 11s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31857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Session 2c:  HAF provision for children and young people with SEND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06921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Session 2d: Achieving high take up of HAF by FSM eligible children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08882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Session 2e: HAF for all: reaching groups that may be considered harder to reach within the FSM cohort 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17559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56345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5400" dirty="0">
                <a:latin typeface="Arial Black" panose="020B0A04020102020204" pitchFamily="34" charset="0"/>
              </a:rPr>
              <a:t>Join the conversation </a:t>
            </a:r>
          </a:p>
          <a:p>
            <a:pPr marL="0" indent="0" algn="ctr">
              <a:buNone/>
            </a:pPr>
            <a:endParaRPr lang="en-GB" sz="5400" dirty="0">
              <a:latin typeface="Arial Black" panose="020B0A04020102020204" pitchFamily="34" charset="0"/>
            </a:endParaRPr>
          </a:p>
          <a:p>
            <a:pPr marL="0" indent="0" algn="ctr">
              <a:buNone/>
            </a:pPr>
            <a:r>
              <a:rPr lang="en-GB" sz="5400" dirty="0">
                <a:solidFill>
                  <a:srgbClr val="FF0000"/>
                </a:solidFill>
                <a:latin typeface="Arial Black" panose="020B0A04020102020204" pitchFamily="34" charset="0"/>
              </a:rPr>
              <a:t>#HAFAlliance23</a:t>
            </a:r>
          </a:p>
          <a:p>
            <a:pPr marL="0" indent="0" algn="ctr">
              <a:buNone/>
            </a:pPr>
            <a:r>
              <a:rPr lang="en-GB" sz="5400" dirty="0">
                <a:latin typeface="Arial Black" panose="020B0A04020102020204" pitchFamily="34" charset="0"/>
              </a:rPr>
              <a:t>@</a:t>
            </a:r>
            <a:r>
              <a:rPr lang="en-GB" sz="5400" dirty="0" err="1">
                <a:latin typeface="Arial Black" panose="020B0A04020102020204" pitchFamily="34" charset="0"/>
              </a:rPr>
              <a:t>streetgames</a:t>
            </a:r>
            <a:endParaRPr lang="en-GB" sz="54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01409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52356268682D34E9E090F730C764FC9" ma:contentTypeVersion="13" ma:contentTypeDescription="Create a new document." ma:contentTypeScope="" ma:versionID="a253f5500e551b2349ba09de1aa2de70">
  <xsd:schema xmlns:xsd="http://www.w3.org/2001/XMLSchema" xmlns:xs="http://www.w3.org/2001/XMLSchema" xmlns:p="http://schemas.microsoft.com/office/2006/metadata/properties" xmlns:ns3="b92daed9-514b-4e68-9529-b56f9b9b5cb4" xmlns:ns4="917fa14d-a1ce-4ac5-8bcc-a733cc4f99be" targetNamespace="http://schemas.microsoft.com/office/2006/metadata/properties" ma:root="true" ma:fieldsID="57dc6cef64f2d46cc92394db7876f575" ns3:_="" ns4:_="">
    <xsd:import namespace="b92daed9-514b-4e68-9529-b56f9b9b5cb4"/>
    <xsd:import namespace="917fa14d-a1ce-4ac5-8bcc-a733cc4f99be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KeyPoints" minOccurs="0"/>
                <xsd:element ref="ns4:MediaServiceKeyPoints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OCR" minOccurs="0"/>
                <xsd:element ref="ns4:MediaServiceDateTaken" minOccurs="0"/>
                <xsd:element ref="ns4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2daed9-514b-4e68-9529-b56f9b9b5cb4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7fa14d-a1ce-4ac5-8bcc-a733cc4f99b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7D5E57D-9265-4B61-805A-35DA2281EB68}">
  <ds:schemaRefs>
    <ds:schemaRef ds:uri="917fa14d-a1ce-4ac5-8bcc-a733cc4f99be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purl.org/dc/terms/"/>
    <ds:schemaRef ds:uri="http://schemas.microsoft.com/office/2006/documentManagement/types"/>
    <ds:schemaRef ds:uri="http://schemas.microsoft.com/office/infopath/2007/PartnerControls"/>
    <ds:schemaRef ds:uri="b92daed9-514b-4e68-9529-b56f9b9b5cb4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EF935A21-4084-4B6C-8011-640293D7E06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E0E9801-281C-4100-9EC0-8156FC75D19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92daed9-514b-4e68-9529-b56f9b9b5cb4"/>
    <ds:schemaRef ds:uri="917fa14d-a1ce-4ac5-8bcc-a733cc4f99b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216</Words>
  <Application>Microsoft Office PowerPoint</Application>
  <PresentationFormat>Widescreen</PresentationFormat>
  <Paragraphs>43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Arial Black</vt:lpstr>
      <vt:lpstr>Calibri</vt:lpstr>
      <vt:lpstr>Calibri Light</vt:lpstr>
      <vt:lpstr>Office Theme</vt:lpstr>
      <vt:lpstr>Welcome to the HAF Alliance Conference!</vt:lpstr>
      <vt:lpstr>PowerPoint Presentation</vt:lpstr>
      <vt:lpstr>Programme for today</vt:lpstr>
      <vt:lpstr>Workshops</vt:lpstr>
      <vt:lpstr>PowerPoint Presentation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Claire Pickles</dc:creator>
  <cp:lastModifiedBy>Mark Lawrie</cp:lastModifiedBy>
  <cp:revision>12</cp:revision>
  <dcterms:created xsi:type="dcterms:W3CDTF">2021-03-10T13:32:34Z</dcterms:created>
  <dcterms:modified xsi:type="dcterms:W3CDTF">2023-05-03T09:39:10Z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0x010100652356268682D34E9E090F730C764FC9</vt:lpwstr>
  </property>
</Properties>
</file>